
<file path=[Content_Types].xml><?xml version="1.0" encoding="utf-8"?>
<Types xmlns="http://schemas.openxmlformats.org/package/2006/content-types">
  <Default Extension="jp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0"/>
  </p:notesMasterIdLst>
  <p:sldIdLst>
    <p:sldId id="257" r:id="rId2"/>
    <p:sldId id="258" r:id="rId3"/>
    <p:sldId id="264" r:id="rId4"/>
    <p:sldId id="391" r:id="rId5"/>
    <p:sldId id="401" r:id="rId6"/>
    <p:sldId id="260" r:id="rId7"/>
    <p:sldId id="392" r:id="rId8"/>
    <p:sldId id="393" r:id="rId9"/>
    <p:sldId id="394" r:id="rId10"/>
    <p:sldId id="277" r:id="rId11"/>
    <p:sldId id="356" r:id="rId12"/>
    <p:sldId id="383" r:id="rId13"/>
    <p:sldId id="395" r:id="rId14"/>
    <p:sldId id="357" r:id="rId15"/>
    <p:sldId id="384" r:id="rId16"/>
    <p:sldId id="385" r:id="rId17"/>
    <p:sldId id="386" r:id="rId18"/>
    <p:sldId id="396" r:id="rId19"/>
    <p:sldId id="271" r:id="rId20"/>
    <p:sldId id="381" r:id="rId21"/>
    <p:sldId id="397" r:id="rId22"/>
    <p:sldId id="387" r:id="rId23"/>
    <p:sldId id="399" r:id="rId24"/>
    <p:sldId id="398" r:id="rId25"/>
    <p:sldId id="400" r:id="rId26"/>
    <p:sldId id="380" r:id="rId27"/>
    <p:sldId id="379" r:id="rId28"/>
    <p:sldId id="291" r:id="rId2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5D5D"/>
    <a:srgbClr val="C00000"/>
    <a:srgbClr val="CC3300"/>
    <a:srgbClr val="3A6695"/>
    <a:srgbClr val="9CC5FD"/>
    <a:srgbClr val="134263"/>
    <a:srgbClr val="1E2B5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6004" autoAdjust="0"/>
    <p:restoredTop sz="75826" autoAdjust="0"/>
  </p:normalViewPr>
  <p:slideViewPr>
    <p:cSldViewPr snapToGrid="0">
      <p:cViewPr varScale="1">
        <p:scale>
          <a:sx n="90" d="100"/>
          <a:sy n="90" d="100"/>
        </p:scale>
        <p:origin x="1312" y="248"/>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50" d="100"/>
        <a:sy n="5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microsoft.com/office/2016/11/relationships/changesInfo" Target="changesInfos/changesInfo1.xml"/><Relationship Id="rId8" Type="http://schemas.openxmlformats.org/officeDocument/2006/relationships/slide" Target="slides/slide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郭 文博" userId="ea48529ef195ae8a" providerId="LiveId" clId="{0263B22D-E39D-9049-8116-52C6594D99CD}"/>
    <pc:docChg chg="undo custSel addSld delSld modSld sldOrd">
      <pc:chgData name="郭 文博" userId="ea48529ef195ae8a" providerId="LiveId" clId="{0263B22D-E39D-9049-8116-52C6594D99CD}" dt="2021-05-05T05:07:15.924" v="1497"/>
      <pc:docMkLst>
        <pc:docMk/>
      </pc:docMkLst>
      <pc:sldChg chg="modSp mod">
        <pc:chgData name="郭 文博" userId="ea48529ef195ae8a" providerId="LiveId" clId="{0263B22D-E39D-9049-8116-52C6594D99CD}" dt="2021-04-25T07:01:53.991" v="60" actId="20577"/>
        <pc:sldMkLst>
          <pc:docMk/>
          <pc:sldMk cId="0" sldId="257"/>
        </pc:sldMkLst>
        <pc:spChg chg="mod">
          <ac:chgData name="郭 文博" userId="ea48529ef195ae8a" providerId="LiveId" clId="{0263B22D-E39D-9049-8116-52C6594D99CD}" dt="2021-04-25T07:01:53.991" v="60" actId="20577"/>
          <ac:spMkLst>
            <pc:docMk/>
            <pc:sldMk cId="0" sldId="257"/>
            <ac:spMk id="13" creationId="{00000000-0000-0000-0000-000000000000}"/>
          </ac:spMkLst>
        </pc:spChg>
        <pc:spChg chg="mod">
          <ac:chgData name="郭 文博" userId="ea48529ef195ae8a" providerId="LiveId" clId="{0263B22D-E39D-9049-8116-52C6594D99CD}" dt="2021-04-25T07:01:25.801" v="5" actId="122"/>
          <ac:spMkLst>
            <pc:docMk/>
            <pc:sldMk cId="0" sldId="257"/>
            <ac:spMk id="15" creationId="{00000000-0000-0000-0000-000000000000}"/>
          </ac:spMkLst>
        </pc:spChg>
      </pc:sldChg>
      <pc:sldChg chg="modSp mod">
        <pc:chgData name="郭 文博" userId="ea48529ef195ae8a" providerId="LiveId" clId="{0263B22D-E39D-9049-8116-52C6594D99CD}" dt="2021-05-05T05:02:56.864" v="1461" actId="20577"/>
        <pc:sldMkLst>
          <pc:docMk/>
          <pc:sldMk cId="0" sldId="258"/>
        </pc:sldMkLst>
        <pc:spChg chg="mod">
          <ac:chgData name="郭 文博" userId="ea48529ef195ae8a" providerId="LiveId" clId="{0263B22D-E39D-9049-8116-52C6594D99CD}" dt="2021-05-05T05:02:56.864" v="1461" actId="20577"/>
          <ac:spMkLst>
            <pc:docMk/>
            <pc:sldMk cId="0" sldId="258"/>
            <ac:spMk id="61" creationId="{00000000-0000-0000-0000-000000000000}"/>
          </ac:spMkLst>
        </pc:spChg>
      </pc:sldChg>
      <pc:sldChg chg="addSp delSp modSp mod">
        <pc:chgData name="郭 文博" userId="ea48529ef195ae8a" providerId="LiveId" clId="{0263B22D-E39D-9049-8116-52C6594D99CD}" dt="2021-05-05T05:03:15.448" v="1470"/>
        <pc:sldMkLst>
          <pc:docMk/>
          <pc:sldMk cId="0" sldId="260"/>
        </pc:sldMkLst>
        <pc:spChg chg="mod">
          <ac:chgData name="郭 文博" userId="ea48529ef195ae8a" providerId="LiveId" clId="{0263B22D-E39D-9049-8116-52C6594D99CD}" dt="2021-05-05T05:01:45.556" v="1438" actId="1076"/>
          <ac:spMkLst>
            <pc:docMk/>
            <pc:sldMk cId="0" sldId="260"/>
            <ac:spMk id="2" creationId="{55A8750E-6B05-9C40-8221-03134372AA8C}"/>
          </ac:spMkLst>
        </pc:spChg>
        <pc:spChg chg="add del mod">
          <ac:chgData name="郭 文博" userId="ea48529ef195ae8a" providerId="LiveId" clId="{0263B22D-E39D-9049-8116-52C6594D99CD}" dt="2021-04-27T07:25:43.853" v="226" actId="478"/>
          <ac:spMkLst>
            <pc:docMk/>
            <pc:sldMk cId="0" sldId="260"/>
            <ac:spMk id="3" creationId="{34C5299B-FC86-EF4E-9818-C88999DA1D65}"/>
          </ac:spMkLst>
        </pc:spChg>
        <pc:spChg chg="mod">
          <ac:chgData name="郭 文博" userId="ea48529ef195ae8a" providerId="LiveId" clId="{0263B22D-E39D-9049-8116-52C6594D99CD}" dt="2021-05-05T05:03:15.448" v="1470"/>
          <ac:spMkLst>
            <pc:docMk/>
            <pc:sldMk cId="0" sldId="260"/>
            <ac:spMk id="18" creationId="{00000000-0000-0000-0000-000000000000}"/>
          </ac:spMkLst>
        </pc:spChg>
        <pc:spChg chg="mod">
          <ac:chgData name="郭 文博" userId="ea48529ef195ae8a" providerId="LiveId" clId="{0263B22D-E39D-9049-8116-52C6594D99CD}" dt="2021-04-27T07:21:57.052" v="158" actId="20577"/>
          <ac:spMkLst>
            <pc:docMk/>
            <pc:sldMk cId="0" sldId="260"/>
            <ac:spMk id="35" creationId="{00000000-0000-0000-0000-000000000000}"/>
          </ac:spMkLst>
        </pc:spChg>
      </pc:sldChg>
      <pc:sldChg chg="del">
        <pc:chgData name="郭 文博" userId="ea48529ef195ae8a" providerId="LiveId" clId="{0263B22D-E39D-9049-8116-52C6594D99CD}" dt="2021-05-05T05:01:56.901" v="1439" actId="2696"/>
        <pc:sldMkLst>
          <pc:docMk/>
          <pc:sldMk cId="0" sldId="265"/>
        </pc:sldMkLst>
      </pc:sldChg>
      <pc:sldChg chg="modSp mod">
        <pc:chgData name="郭 文博" userId="ea48529ef195ae8a" providerId="LiveId" clId="{0263B22D-E39D-9049-8116-52C6594D99CD}" dt="2021-04-27T07:34:40.124" v="520" actId="20577"/>
        <pc:sldMkLst>
          <pc:docMk/>
          <pc:sldMk cId="0" sldId="277"/>
        </pc:sldMkLst>
        <pc:spChg chg="mod">
          <ac:chgData name="郭 文博" userId="ea48529ef195ae8a" providerId="LiveId" clId="{0263B22D-E39D-9049-8116-52C6594D99CD}" dt="2021-04-27T07:34:40.124" v="520" actId="20577"/>
          <ac:spMkLst>
            <pc:docMk/>
            <pc:sldMk cId="0" sldId="277"/>
            <ac:spMk id="9" creationId="{00000000-0000-0000-0000-000000000000}"/>
          </ac:spMkLst>
        </pc:spChg>
      </pc:sldChg>
      <pc:sldChg chg="del">
        <pc:chgData name="郭 文博" userId="ea48529ef195ae8a" providerId="LiveId" clId="{0263B22D-E39D-9049-8116-52C6594D99CD}" dt="2021-05-05T03:40:44.445" v="1009" actId="2696"/>
        <pc:sldMkLst>
          <pc:docMk/>
          <pc:sldMk cId="784231940" sldId="318"/>
        </pc:sldMkLst>
      </pc:sldChg>
      <pc:sldChg chg="addSp delSp modSp mod modNotesTx">
        <pc:chgData name="郭 文博" userId="ea48529ef195ae8a" providerId="LiveId" clId="{0263B22D-E39D-9049-8116-52C6594D99CD}" dt="2021-05-05T05:03:33.025" v="1475"/>
        <pc:sldMkLst>
          <pc:docMk/>
          <pc:sldMk cId="2407919501" sldId="356"/>
        </pc:sldMkLst>
        <pc:spChg chg="add mod">
          <ac:chgData name="郭 文博" userId="ea48529ef195ae8a" providerId="LiveId" clId="{0263B22D-E39D-9049-8116-52C6594D99CD}" dt="2021-04-27T07:37:55.465" v="585" actId="113"/>
          <ac:spMkLst>
            <pc:docMk/>
            <pc:sldMk cId="2407919501" sldId="356"/>
            <ac:spMk id="4" creationId="{C5EC4223-54D0-BC49-BBDE-6A3AFAE500F9}"/>
          </ac:spMkLst>
        </pc:spChg>
        <pc:spChg chg="del">
          <ac:chgData name="郭 文博" userId="ea48529ef195ae8a" providerId="LiveId" clId="{0263B22D-E39D-9049-8116-52C6594D99CD}" dt="2021-04-27T07:34:47.927" v="523" actId="478"/>
          <ac:spMkLst>
            <pc:docMk/>
            <pc:sldMk cId="2407919501" sldId="356"/>
            <ac:spMk id="14" creationId="{5F483260-F7DE-CA4C-BA76-30B25D838659}"/>
          </ac:spMkLst>
        </pc:spChg>
        <pc:spChg chg="mod">
          <ac:chgData name="郭 文博" userId="ea48529ef195ae8a" providerId="LiveId" clId="{0263B22D-E39D-9049-8116-52C6594D99CD}" dt="2021-05-05T05:03:33.025" v="1475"/>
          <ac:spMkLst>
            <pc:docMk/>
            <pc:sldMk cId="2407919501" sldId="356"/>
            <ac:spMk id="28" creationId="{00000000-0000-0000-0000-000000000000}"/>
          </ac:spMkLst>
        </pc:spChg>
        <pc:spChg chg="del">
          <ac:chgData name="郭 文博" userId="ea48529ef195ae8a" providerId="LiveId" clId="{0263B22D-E39D-9049-8116-52C6594D99CD}" dt="2021-04-27T07:34:50.033" v="524" actId="478"/>
          <ac:spMkLst>
            <pc:docMk/>
            <pc:sldMk cId="2407919501" sldId="356"/>
            <ac:spMk id="31" creationId="{B4329BE2-A0DF-BA48-9448-423B6A492E62}"/>
          </ac:spMkLst>
        </pc:spChg>
        <pc:spChg chg="del">
          <ac:chgData name="郭 文博" userId="ea48529ef195ae8a" providerId="LiveId" clId="{0263B22D-E39D-9049-8116-52C6594D99CD}" dt="2021-04-27T07:34:52.543" v="525" actId="478"/>
          <ac:spMkLst>
            <pc:docMk/>
            <pc:sldMk cId="2407919501" sldId="356"/>
            <ac:spMk id="33" creationId="{1A6A5630-AE5F-3541-BB12-BF0B43F0D938}"/>
          </ac:spMkLst>
        </pc:spChg>
        <pc:spChg chg="mod">
          <ac:chgData name="郭 文博" userId="ea48529ef195ae8a" providerId="LiveId" clId="{0263B22D-E39D-9049-8116-52C6594D99CD}" dt="2021-04-27T07:36:28.683" v="554" actId="20577"/>
          <ac:spMkLst>
            <pc:docMk/>
            <pc:sldMk cId="2407919501" sldId="356"/>
            <ac:spMk id="35" creationId="{00000000-0000-0000-0000-000000000000}"/>
          </ac:spMkLst>
        </pc:spChg>
        <pc:spChg chg="del">
          <ac:chgData name="郭 文博" userId="ea48529ef195ae8a" providerId="LiveId" clId="{0263B22D-E39D-9049-8116-52C6594D99CD}" dt="2021-04-27T07:34:54.312" v="526" actId="478"/>
          <ac:spMkLst>
            <pc:docMk/>
            <pc:sldMk cId="2407919501" sldId="356"/>
            <ac:spMk id="37" creationId="{CD04701A-E002-A945-8DB9-5691E9A6B35B}"/>
          </ac:spMkLst>
        </pc:spChg>
        <pc:picChg chg="add mod">
          <ac:chgData name="郭 文博" userId="ea48529ef195ae8a" providerId="LiveId" clId="{0263B22D-E39D-9049-8116-52C6594D99CD}" dt="2021-04-27T07:37:59.391" v="586" actId="1076"/>
          <ac:picMkLst>
            <pc:docMk/>
            <pc:sldMk cId="2407919501" sldId="356"/>
            <ac:picMk id="3" creationId="{F1E2B65C-8DCC-3E43-BCE8-C51D3BA2F7B0}"/>
          </ac:picMkLst>
        </pc:picChg>
        <pc:picChg chg="del">
          <ac:chgData name="郭 文博" userId="ea48529ef195ae8a" providerId="LiveId" clId="{0263B22D-E39D-9049-8116-52C6594D99CD}" dt="2021-04-27T07:34:43.285" v="521" actId="478"/>
          <ac:picMkLst>
            <pc:docMk/>
            <pc:sldMk cId="2407919501" sldId="356"/>
            <ac:picMk id="13" creationId="{8DF47BA3-484F-4C45-8630-3904B3128F44}"/>
          </ac:picMkLst>
        </pc:picChg>
      </pc:sldChg>
      <pc:sldChg chg="delSp modSp mod modNotesTx">
        <pc:chgData name="郭 文博" userId="ea48529ef195ae8a" providerId="LiveId" clId="{0263B22D-E39D-9049-8116-52C6594D99CD}" dt="2021-05-05T05:03:50.715" v="1481" actId="20577"/>
        <pc:sldMkLst>
          <pc:docMk/>
          <pc:sldMk cId="3470394105" sldId="357"/>
        </pc:sldMkLst>
        <pc:spChg chg="mod">
          <ac:chgData name="郭 文博" userId="ea48529ef195ae8a" providerId="LiveId" clId="{0263B22D-E39D-9049-8116-52C6594D99CD}" dt="2021-04-27T07:46:08.567" v="732" actId="1076"/>
          <ac:spMkLst>
            <pc:docMk/>
            <pc:sldMk cId="3470394105" sldId="357"/>
            <ac:spMk id="2" creationId="{1CC8CFD3-7638-E84E-B5AA-E861EFF5E34A}"/>
          </ac:spMkLst>
        </pc:spChg>
        <pc:spChg chg="mod">
          <ac:chgData name="郭 文博" userId="ea48529ef195ae8a" providerId="LiveId" clId="{0263B22D-E39D-9049-8116-52C6594D99CD}" dt="2021-04-27T07:46:10.969" v="733" actId="20577"/>
          <ac:spMkLst>
            <pc:docMk/>
            <pc:sldMk cId="3470394105" sldId="357"/>
            <ac:spMk id="35" creationId="{00000000-0000-0000-0000-000000000000}"/>
          </ac:spMkLst>
        </pc:spChg>
        <pc:spChg chg="mod">
          <ac:chgData name="郭 文博" userId="ea48529ef195ae8a" providerId="LiveId" clId="{0263B22D-E39D-9049-8116-52C6594D99CD}" dt="2021-05-05T05:03:50.715" v="1481" actId="20577"/>
          <ac:spMkLst>
            <pc:docMk/>
            <pc:sldMk cId="3470394105" sldId="357"/>
            <ac:spMk id="53" creationId="{7A366005-DB91-E74B-92E7-7B0F38B535BC}"/>
          </ac:spMkLst>
        </pc:spChg>
        <pc:picChg chg="del">
          <ac:chgData name="郭 文博" userId="ea48529ef195ae8a" providerId="LiveId" clId="{0263B22D-E39D-9049-8116-52C6594D99CD}" dt="2021-04-27T07:45:37.047" v="715" actId="478"/>
          <ac:picMkLst>
            <pc:docMk/>
            <pc:sldMk cId="3470394105" sldId="357"/>
            <ac:picMk id="6" creationId="{AE789F3A-5B67-F14B-BF31-7AB946F550AE}"/>
          </ac:picMkLst>
        </pc:picChg>
        <pc:cxnChg chg="mod">
          <ac:chgData name="郭 文博" userId="ea48529ef195ae8a" providerId="LiveId" clId="{0263B22D-E39D-9049-8116-52C6594D99CD}" dt="2021-04-27T07:43:43.416" v="714" actId="14100"/>
          <ac:cxnSpMkLst>
            <pc:docMk/>
            <pc:sldMk cId="3470394105" sldId="357"/>
            <ac:cxnSpMk id="34" creationId="{00000000-0000-0000-0000-000000000000}"/>
          </ac:cxnSpMkLst>
        </pc:cxnChg>
      </pc:sldChg>
      <pc:sldChg chg="modSp mod modNotesTx">
        <pc:chgData name="郭 文博" userId="ea48529ef195ae8a" providerId="LiveId" clId="{0263B22D-E39D-9049-8116-52C6594D99CD}" dt="2021-05-05T05:07:15.924" v="1497"/>
        <pc:sldMkLst>
          <pc:docMk/>
          <pc:sldMk cId="1263021932" sldId="379"/>
        </pc:sldMkLst>
        <pc:spChg chg="mod">
          <ac:chgData name="郭 文博" userId="ea48529ef195ae8a" providerId="LiveId" clId="{0263B22D-E39D-9049-8116-52C6594D99CD}" dt="2021-05-05T04:47:38.155" v="1256" actId="20577"/>
          <ac:spMkLst>
            <pc:docMk/>
            <pc:sldMk cId="1263021932" sldId="379"/>
            <ac:spMk id="2" creationId="{00000000-0000-0000-0000-000000000000}"/>
          </ac:spMkLst>
        </pc:spChg>
        <pc:spChg chg="mod">
          <ac:chgData name="郭 文博" userId="ea48529ef195ae8a" providerId="LiveId" clId="{0263B22D-E39D-9049-8116-52C6594D99CD}" dt="2021-05-05T05:07:15.924" v="1497"/>
          <ac:spMkLst>
            <pc:docMk/>
            <pc:sldMk cId="1263021932" sldId="379"/>
            <ac:spMk id="31" creationId="{1B3CF862-58A0-4A45-8E26-DA4576BF2DC7}"/>
          </ac:spMkLst>
        </pc:spChg>
      </pc:sldChg>
      <pc:sldChg chg="addSp delSp modSp mod">
        <pc:chgData name="郭 文博" userId="ea48529ef195ae8a" providerId="LiveId" clId="{0263B22D-E39D-9049-8116-52C6594D99CD}" dt="2021-05-05T05:06:50.970" v="1491"/>
        <pc:sldMkLst>
          <pc:docMk/>
          <pc:sldMk cId="2715523823" sldId="381"/>
        </pc:sldMkLst>
        <pc:spChg chg="mod">
          <ac:chgData name="郭 文博" userId="ea48529ef195ae8a" providerId="LiveId" clId="{0263B22D-E39D-9049-8116-52C6594D99CD}" dt="2021-05-05T04:41:01.067" v="1218" actId="20577"/>
          <ac:spMkLst>
            <pc:docMk/>
            <pc:sldMk cId="2715523823" sldId="381"/>
            <ac:spMk id="3" creationId="{D2F739E8-E108-E146-BE40-F6F00AF45CE6}"/>
          </ac:spMkLst>
        </pc:spChg>
        <pc:spChg chg="mod">
          <ac:chgData name="郭 文博" userId="ea48529ef195ae8a" providerId="LiveId" clId="{0263B22D-E39D-9049-8116-52C6594D99CD}" dt="2021-05-05T05:06:50.970" v="1491"/>
          <ac:spMkLst>
            <pc:docMk/>
            <pc:sldMk cId="2715523823" sldId="381"/>
            <ac:spMk id="31" creationId="{66F93826-E8F7-3D4B-A9D5-065563CA0E08}"/>
          </ac:spMkLst>
        </pc:spChg>
        <pc:picChg chg="add mod">
          <ac:chgData name="郭 文博" userId="ea48529ef195ae8a" providerId="LiveId" clId="{0263B22D-E39D-9049-8116-52C6594D99CD}" dt="2021-05-05T03:49:21.373" v="1080" actId="1076"/>
          <ac:picMkLst>
            <pc:docMk/>
            <pc:sldMk cId="2715523823" sldId="381"/>
            <ac:picMk id="2" creationId="{BA8F0182-CA8F-7A40-9A37-22EF3CE22ACA}"/>
          </ac:picMkLst>
        </pc:picChg>
        <pc:picChg chg="del">
          <ac:chgData name="郭 文博" userId="ea48529ef195ae8a" providerId="LiveId" clId="{0263B22D-E39D-9049-8116-52C6594D99CD}" dt="2021-05-05T03:49:11.585" v="1078" actId="478"/>
          <ac:picMkLst>
            <pc:docMk/>
            <pc:sldMk cId="2715523823" sldId="381"/>
            <ac:picMk id="5" creationId="{CCA122EC-9543-8B4D-95F6-A10515D18CD1}"/>
          </ac:picMkLst>
        </pc:picChg>
      </pc:sldChg>
      <pc:sldChg chg="del">
        <pc:chgData name="郭 文博" userId="ea48529ef195ae8a" providerId="LiveId" clId="{0263B22D-E39D-9049-8116-52C6594D99CD}" dt="2021-05-05T03:40:46.572" v="1010" actId="2696"/>
        <pc:sldMkLst>
          <pc:docMk/>
          <pc:sldMk cId="4113503777" sldId="382"/>
        </pc:sldMkLst>
      </pc:sldChg>
      <pc:sldChg chg="addSp delSp modSp mod modNotesTx">
        <pc:chgData name="郭 文博" userId="ea48529ef195ae8a" providerId="LiveId" clId="{0263B22D-E39D-9049-8116-52C6594D99CD}" dt="2021-05-05T05:03:38.866" v="1477"/>
        <pc:sldMkLst>
          <pc:docMk/>
          <pc:sldMk cId="434301461" sldId="383"/>
        </pc:sldMkLst>
        <pc:spChg chg="add mod">
          <ac:chgData name="郭 文博" userId="ea48529ef195ae8a" providerId="LiveId" clId="{0263B22D-E39D-9049-8116-52C6594D99CD}" dt="2021-04-27T07:40:38.055" v="665" actId="1076"/>
          <ac:spMkLst>
            <pc:docMk/>
            <pc:sldMk cId="434301461" sldId="383"/>
            <ac:spMk id="2" creationId="{79CEB422-CAFB-9D4E-8473-77C194C3D235}"/>
          </ac:spMkLst>
        </pc:spChg>
        <pc:spChg chg="mod">
          <ac:chgData name="郭 文博" userId="ea48529ef195ae8a" providerId="LiveId" clId="{0263B22D-E39D-9049-8116-52C6594D99CD}" dt="2021-05-05T05:03:38.866" v="1477"/>
          <ac:spMkLst>
            <pc:docMk/>
            <pc:sldMk cId="434301461" sldId="383"/>
            <ac:spMk id="28" creationId="{00000000-0000-0000-0000-000000000000}"/>
          </ac:spMkLst>
        </pc:spChg>
        <pc:spChg chg="mod">
          <ac:chgData name="郭 文博" userId="ea48529ef195ae8a" providerId="LiveId" clId="{0263B22D-E39D-9049-8116-52C6594D99CD}" dt="2021-04-27T07:38:33.329" v="598" actId="20577"/>
          <ac:spMkLst>
            <pc:docMk/>
            <pc:sldMk cId="434301461" sldId="383"/>
            <ac:spMk id="35" creationId="{00000000-0000-0000-0000-000000000000}"/>
          </ac:spMkLst>
        </pc:spChg>
        <pc:picChg chg="del">
          <ac:chgData name="郭 文博" userId="ea48529ef195ae8a" providerId="LiveId" clId="{0263B22D-E39D-9049-8116-52C6594D99CD}" dt="2021-04-27T07:38:03.300" v="587" actId="478"/>
          <ac:picMkLst>
            <pc:docMk/>
            <pc:sldMk cId="434301461" sldId="383"/>
            <ac:picMk id="11" creationId="{B5FA4958-A3A3-394E-81F3-3E3D21BED39E}"/>
          </ac:picMkLst>
        </pc:picChg>
      </pc:sldChg>
      <pc:sldChg chg="delSp modSp mod modNotesTx">
        <pc:chgData name="郭 文博" userId="ea48529ef195ae8a" providerId="LiveId" clId="{0263B22D-E39D-9049-8116-52C6594D99CD}" dt="2021-05-05T05:03:56.051" v="1483" actId="20577"/>
        <pc:sldMkLst>
          <pc:docMk/>
          <pc:sldMk cId="3703239340" sldId="384"/>
        </pc:sldMkLst>
        <pc:spChg chg="mod">
          <ac:chgData name="郭 文博" userId="ea48529ef195ae8a" providerId="LiveId" clId="{0263B22D-E39D-9049-8116-52C6594D99CD}" dt="2021-04-27T07:47:18.044" v="751" actId="1076"/>
          <ac:spMkLst>
            <pc:docMk/>
            <pc:sldMk cId="3703239340" sldId="384"/>
            <ac:spMk id="2" creationId="{1CC8CFD3-7638-E84E-B5AA-E861EFF5E34A}"/>
          </ac:spMkLst>
        </pc:spChg>
        <pc:spChg chg="mod">
          <ac:chgData name="郭 文博" userId="ea48529ef195ae8a" providerId="LiveId" clId="{0263B22D-E39D-9049-8116-52C6594D99CD}" dt="2021-04-27T07:46:58.674" v="749" actId="20577"/>
          <ac:spMkLst>
            <pc:docMk/>
            <pc:sldMk cId="3703239340" sldId="384"/>
            <ac:spMk id="35" creationId="{00000000-0000-0000-0000-000000000000}"/>
          </ac:spMkLst>
        </pc:spChg>
        <pc:spChg chg="mod">
          <ac:chgData name="郭 文博" userId="ea48529ef195ae8a" providerId="LiveId" clId="{0263B22D-E39D-9049-8116-52C6594D99CD}" dt="2021-05-05T05:03:56.051" v="1483" actId="20577"/>
          <ac:spMkLst>
            <pc:docMk/>
            <pc:sldMk cId="3703239340" sldId="384"/>
            <ac:spMk id="53" creationId="{7A366005-DB91-E74B-92E7-7B0F38B535BC}"/>
          </ac:spMkLst>
        </pc:spChg>
        <pc:picChg chg="del">
          <ac:chgData name="郭 文博" userId="ea48529ef195ae8a" providerId="LiveId" clId="{0263B22D-E39D-9049-8116-52C6594D99CD}" dt="2021-04-27T07:46:39.075" v="744" actId="478"/>
          <ac:picMkLst>
            <pc:docMk/>
            <pc:sldMk cId="3703239340" sldId="384"/>
            <ac:picMk id="5" creationId="{D0A0F283-99BD-6D45-B7D8-39AEB4AB544C}"/>
          </ac:picMkLst>
        </pc:picChg>
        <pc:cxnChg chg="mod">
          <ac:chgData name="郭 文博" userId="ea48529ef195ae8a" providerId="LiveId" clId="{0263B22D-E39D-9049-8116-52C6594D99CD}" dt="2021-04-27T07:46:57.418" v="748" actId="14100"/>
          <ac:cxnSpMkLst>
            <pc:docMk/>
            <pc:sldMk cId="3703239340" sldId="384"/>
            <ac:cxnSpMk id="34" creationId="{00000000-0000-0000-0000-000000000000}"/>
          </ac:cxnSpMkLst>
        </pc:cxnChg>
      </pc:sldChg>
      <pc:sldChg chg="modSp mod">
        <pc:chgData name="郭 文博" userId="ea48529ef195ae8a" providerId="LiveId" clId="{0263B22D-E39D-9049-8116-52C6594D99CD}" dt="2021-05-05T05:04:04.267" v="1485" actId="20577"/>
        <pc:sldMkLst>
          <pc:docMk/>
          <pc:sldMk cId="1137038013" sldId="385"/>
        </pc:sldMkLst>
        <pc:spChg chg="mod">
          <ac:chgData name="郭 文博" userId="ea48529ef195ae8a" providerId="LiveId" clId="{0263B22D-E39D-9049-8116-52C6594D99CD}" dt="2021-04-27T11:23:55.159" v="925" actId="1076"/>
          <ac:spMkLst>
            <pc:docMk/>
            <pc:sldMk cId="1137038013" sldId="385"/>
            <ac:spMk id="6" creationId="{9CE38B13-6725-CB44-A946-8664BA0112A1}"/>
          </ac:spMkLst>
        </pc:spChg>
        <pc:spChg chg="mod">
          <ac:chgData name="郭 文博" userId="ea48529ef195ae8a" providerId="LiveId" clId="{0263B22D-E39D-9049-8116-52C6594D99CD}" dt="2021-04-27T11:18:57.520" v="803" actId="14100"/>
          <ac:spMkLst>
            <pc:docMk/>
            <pc:sldMk cId="1137038013" sldId="385"/>
            <ac:spMk id="35" creationId="{00000000-0000-0000-0000-000000000000}"/>
          </ac:spMkLst>
        </pc:spChg>
        <pc:spChg chg="mod">
          <ac:chgData name="郭 文博" userId="ea48529ef195ae8a" providerId="LiveId" clId="{0263B22D-E39D-9049-8116-52C6594D99CD}" dt="2021-05-05T05:04:04.267" v="1485" actId="20577"/>
          <ac:spMkLst>
            <pc:docMk/>
            <pc:sldMk cId="1137038013" sldId="385"/>
            <ac:spMk id="53" creationId="{7A366005-DB91-E74B-92E7-7B0F38B535BC}"/>
          </ac:spMkLst>
        </pc:spChg>
        <pc:cxnChg chg="mod">
          <ac:chgData name="郭 文博" userId="ea48529ef195ae8a" providerId="LiveId" clId="{0263B22D-E39D-9049-8116-52C6594D99CD}" dt="2021-04-27T11:19:02.330" v="804" actId="14100"/>
          <ac:cxnSpMkLst>
            <pc:docMk/>
            <pc:sldMk cId="1137038013" sldId="385"/>
            <ac:cxnSpMk id="34" creationId="{00000000-0000-0000-0000-000000000000}"/>
          </ac:cxnSpMkLst>
        </pc:cxnChg>
      </pc:sldChg>
      <pc:sldChg chg="addSp delSp modSp mod modNotesTx">
        <pc:chgData name="郭 文博" userId="ea48529ef195ae8a" providerId="LiveId" clId="{0263B22D-E39D-9049-8116-52C6594D99CD}" dt="2021-05-05T05:04:09.379" v="1487" actId="20577"/>
        <pc:sldMkLst>
          <pc:docMk/>
          <pc:sldMk cId="2913445855" sldId="386"/>
        </pc:sldMkLst>
        <pc:spChg chg="add mod">
          <ac:chgData name="郭 文博" userId="ea48529ef195ae8a" providerId="LiveId" clId="{0263B22D-E39D-9049-8116-52C6594D99CD}" dt="2021-05-05T03:44:49.135" v="1028" actId="20577"/>
          <ac:spMkLst>
            <pc:docMk/>
            <pc:sldMk cId="2913445855" sldId="386"/>
            <ac:spMk id="3" creationId="{D17A7CFA-E43F-E948-A614-0ABC5F751BC2}"/>
          </ac:spMkLst>
        </pc:spChg>
        <pc:spChg chg="add del mod">
          <ac:chgData name="郭 文博" userId="ea48529ef195ae8a" providerId="LiveId" clId="{0263B22D-E39D-9049-8116-52C6594D99CD}" dt="2021-05-05T03:45:01.947" v="1030"/>
          <ac:spMkLst>
            <pc:docMk/>
            <pc:sldMk cId="2913445855" sldId="386"/>
            <ac:spMk id="4" creationId="{8FD56E37-CAE9-0940-90C5-0109124827D9}"/>
          </ac:spMkLst>
        </pc:spChg>
        <pc:spChg chg="mod">
          <ac:chgData name="郭 文博" userId="ea48529ef195ae8a" providerId="LiveId" clId="{0263B22D-E39D-9049-8116-52C6594D99CD}" dt="2021-04-27T11:24:54.064" v="978" actId="20577"/>
          <ac:spMkLst>
            <pc:docMk/>
            <pc:sldMk cId="2913445855" sldId="386"/>
            <ac:spMk id="35" creationId="{00000000-0000-0000-0000-000000000000}"/>
          </ac:spMkLst>
        </pc:spChg>
        <pc:spChg chg="mod">
          <ac:chgData name="郭 文博" userId="ea48529ef195ae8a" providerId="LiveId" clId="{0263B22D-E39D-9049-8116-52C6594D99CD}" dt="2021-05-05T05:04:09.379" v="1487" actId="20577"/>
          <ac:spMkLst>
            <pc:docMk/>
            <pc:sldMk cId="2913445855" sldId="386"/>
            <ac:spMk id="53" creationId="{7A366005-DB91-E74B-92E7-7B0F38B535BC}"/>
          </ac:spMkLst>
        </pc:spChg>
        <pc:picChg chg="add mod">
          <ac:chgData name="郭 文博" userId="ea48529ef195ae8a" providerId="LiveId" clId="{0263B22D-E39D-9049-8116-52C6594D99CD}" dt="2021-05-05T03:43:49.964" v="1013" actId="1076"/>
          <ac:picMkLst>
            <pc:docMk/>
            <pc:sldMk cId="2913445855" sldId="386"/>
            <ac:picMk id="2" creationId="{F45F9E93-A38F-914B-874E-16DAD790CFE3}"/>
          </ac:picMkLst>
        </pc:picChg>
        <pc:picChg chg="del">
          <ac:chgData name="郭 文博" userId="ea48529ef195ae8a" providerId="LiveId" clId="{0263B22D-E39D-9049-8116-52C6594D99CD}" dt="2021-04-27T11:24:23.662" v="926" actId="478"/>
          <ac:picMkLst>
            <pc:docMk/>
            <pc:sldMk cId="2913445855" sldId="386"/>
            <ac:picMk id="4" creationId="{621AD180-02BF-CA4C-81A6-D08089015020}"/>
          </ac:picMkLst>
        </pc:picChg>
      </pc:sldChg>
      <pc:sldChg chg="addSp delSp modSp mod">
        <pc:chgData name="郭 文博" userId="ea48529ef195ae8a" providerId="LiveId" clId="{0263B22D-E39D-9049-8116-52C6594D99CD}" dt="2021-05-05T05:07:00.455" v="1493"/>
        <pc:sldMkLst>
          <pc:docMk/>
          <pc:sldMk cId="2375028427" sldId="387"/>
        </pc:sldMkLst>
        <pc:spChg chg="mod">
          <ac:chgData name="郭 文博" userId="ea48529ef195ae8a" providerId="LiveId" clId="{0263B22D-E39D-9049-8116-52C6594D99CD}" dt="2021-05-05T03:53:07.061" v="1127" actId="20577"/>
          <ac:spMkLst>
            <pc:docMk/>
            <pc:sldMk cId="2375028427" sldId="387"/>
            <ac:spMk id="3" creationId="{D2F739E8-E108-E146-BE40-F6F00AF45CE6}"/>
          </ac:spMkLst>
        </pc:spChg>
        <pc:spChg chg="mod">
          <ac:chgData name="郭 文博" userId="ea48529ef195ae8a" providerId="LiveId" clId="{0263B22D-E39D-9049-8116-52C6594D99CD}" dt="2021-05-05T05:07:00.455" v="1493"/>
          <ac:spMkLst>
            <pc:docMk/>
            <pc:sldMk cId="2375028427" sldId="387"/>
            <ac:spMk id="31" creationId="{66F93826-E8F7-3D4B-A9D5-065563CA0E08}"/>
          </ac:spMkLst>
        </pc:spChg>
        <pc:spChg chg="mod">
          <ac:chgData name="郭 文博" userId="ea48529ef195ae8a" providerId="LiveId" clId="{0263B22D-E39D-9049-8116-52C6594D99CD}" dt="2021-05-05T03:57:04.530" v="1196" actId="20577"/>
          <ac:spMkLst>
            <pc:docMk/>
            <pc:sldMk cId="2375028427" sldId="387"/>
            <ac:spMk id="35" creationId="{00000000-0000-0000-0000-000000000000}"/>
          </ac:spMkLst>
        </pc:spChg>
        <pc:picChg chg="add del mod">
          <ac:chgData name="郭 文博" userId="ea48529ef195ae8a" providerId="LiveId" clId="{0263B22D-E39D-9049-8116-52C6594D99CD}" dt="2021-05-05T03:52:30.722" v="1106" actId="478"/>
          <ac:picMkLst>
            <pc:docMk/>
            <pc:sldMk cId="2375028427" sldId="387"/>
            <ac:picMk id="2" creationId="{876ED88D-8221-384F-92EA-0A25F007AD9B}"/>
          </ac:picMkLst>
        </pc:picChg>
        <pc:picChg chg="add mod">
          <ac:chgData name="郭 文博" userId="ea48529ef195ae8a" providerId="LiveId" clId="{0263B22D-E39D-9049-8116-52C6594D99CD}" dt="2021-05-05T03:52:41.015" v="1110" actId="1076"/>
          <ac:picMkLst>
            <pc:docMk/>
            <pc:sldMk cId="2375028427" sldId="387"/>
            <ac:picMk id="4" creationId="{1463F4B6-D6DF-E04F-80EB-DD0EF978EA7D}"/>
          </ac:picMkLst>
        </pc:picChg>
      </pc:sldChg>
      <pc:sldChg chg="del">
        <pc:chgData name="郭 文博" userId="ea48529ef195ae8a" providerId="LiveId" clId="{0263B22D-E39D-9049-8116-52C6594D99CD}" dt="2021-05-05T03:50:39.207" v="1098" actId="2696"/>
        <pc:sldMkLst>
          <pc:docMk/>
          <pc:sldMk cId="712129991" sldId="388"/>
        </pc:sldMkLst>
      </pc:sldChg>
      <pc:sldChg chg="del">
        <pc:chgData name="郭 文博" userId="ea48529ef195ae8a" providerId="LiveId" clId="{0263B22D-E39D-9049-8116-52C6594D99CD}" dt="2021-05-05T03:50:41.685" v="1099" actId="2696"/>
        <pc:sldMkLst>
          <pc:docMk/>
          <pc:sldMk cId="817024987" sldId="389"/>
        </pc:sldMkLst>
      </pc:sldChg>
      <pc:sldChg chg="del">
        <pc:chgData name="郭 文博" userId="ea48529ef195ae8a" providerId="LiveId" clId="{0263B22D-E39D-9049-8116-52C6594D99CD}" dt="2021-05-05T03:50:44.005" v="1100" actId="2696"/>
        <pc:sldMkLst>
          <pc:docMk/>
          <pc:sldMk cId="2980682795" sldId="390"/>
        </pc:sldMkLst>
      </pc:sldChg>
      <pc:sldChg chg="addSp delSp modSp add mod ord">
        <pc:chgData name="郭 文博" userId="ea48529ef195ae8a" providerId="LiveId" clId="{0263B22D-E39D-9049-8116-52C6594D99CD}" dt="2021-05-05T05:03:09.859" v="1469" actId="20577"/>
        <pc:sldMkLst>
          <pc:docMk/>
          <pc:sldMk cId="3526200237" sldId="391"/>
        </pc:sldMkLst>
        <pc:spChg chg="mod">
          <ac:chgData name="郭 文博" userId="ea48529ef195ae8a" providerId="LiveId" clId="{0263B22D-E39D-9049-8116-52C6594D99CD}" dt="2021-05-05T05:00:57.280" v="1432" actId="20577"/>
          <ac:spMkLst>
            <pc:docMk/>
            <pc:sldMk cId="3526200237" sldId="391"/>
            <ac:spMk id="2" creationId="{55A8750E-6B05-9C40-8221-03134372AA8C}"/>
          </ac:spMkLst>
        </pc:spChg>
        <pc:spChg chg="add del mod">
          <ac:chgData name="郭 文博" userId="ea48529ef195ae8a" providerId="LiveId" clId="{0263B22D-E39D-9049-8116-52C6594D99CD}" dt="2021-04-27T07:23:01.128" v="176"/>
          <ac:spMkLst>
            <pc:docMk/>
            <pc:sldMk cId="3526200237" sldId="391"/>
            <ac:spMk id="16" creationId="{B2F8B0DB-BE62-3E4D-8F05-02800429ECA6}"/>
          </ac:spMkLst>
        </pc:spChg>
        <pc:spChg chg="mod">
          <ac:chgData name="郭 文博" userId="ea48529ef195ae8a" providerId="LiveId" clId="{0263B22D-E39D-9049-8116-52C6594D99CD}" dt="2021-05-05T05:03:09.859" v="1469" actId="20577"/>
          <ac:spMkLst>
            <pc:docMk/>
            <pc:sldMk cId="3526200237" sldId="391"/>
            <ac:spMk id="18" creationId="{00000000-0000-0000-0000-000000000000}"/>
          </ac:spMkLst>
        </pc:spChg>
        <pc:spChg chg="mod">
          <ac:chgData name="郭 文博" userId="ea48529ef195ae8a" providerId="LiveId" clId="{0263B22D-E39D-9049-8116-52C6594D99CD}" dt="2021-04-27T07:23:13.472" v="203" actId="20577"/>
          <ac:spMkLst>
            <pc:docMk/>
            <pc:sldMk cId="3526200237" sldId="391"/>
            <ac:spMk id="35" creationId="{00000000-0000-0000-0000-000000000000}"/>
          </ac:spMkLst>
        </pc:spChg>
      </pc:sldChg>
      <pc:sldChg chg="modSp add mod">
        <pc:chgData name="郭 文博" userId="ea48529ef195ae8a" providerId="LiveId" clId="{0263B22D-E39D-9049-8116-52C6594D99CD}" dt="2021-05-05T05:03:19.140" v="1471"/>
        <pc:sldMkLst>
          <pc:docMk/>
          <pc:sldMk cId="2945564671" sldId="392"/>
        </pc:sldMkLst>
        <pc:spChg chg="mod">
          <ac:chgData name="郭 文博" userId="ea48529ef195ae8a" providerId="LiveId" clId="{0263B22D-E39D-9049-8116-52C6594D99CD}" dt="2021-04-27T07:28:26.792" v="317" actId="1076"/>
          <ac:spMkLst>
            <pc:docMk/>
            <pc:sldMk cId="2945564671" sldId="392"/>
            <ac:spMk id="2" creationId="{55A8750E-6B05-9C40-8221-03134372AA8C}"/>
          </ac:spMkLst>
        </pc:spChg>
        <pc:spChg chg="mod">
          <ac:chgData name="郭 文博" userId="ea48529ef195ae8a" providerId="LiveId" clId="{0263B22D-E39D-9049-8116-52C6594D99CD}" dt="2021-05-05T05:03:19.140" v="1471"/>
          <ac:spMkLst>
            <pc:docMk/>
            <pc:sldMk cId="2945564671" sldId="392"/>
            <ac:spMk id="18" creationId="{00000000-0000-0000-0000-000000000000}"/>
          </ac:spMkLst>
        </pc:spChg>
        <pc:spChg chg="mod">
          <ac:chgData name="郭 文博" userId="ea48529ef195ae8a" providerId="LiveId" clId="{0263B22D-E39D-9049-8116-52C6594D99CD}" dt="2021-04-27T07:27:26.125" v="267" actId="20577"/>
          <ac:spMkLst>
            <pc:docMk/>
            <pc:sldMk cId="2945564671" sldId="392"/>
            <ac:spMk id="35" creationId="{00000000-0000-0000-0000-000000000000}"/>
          </ac:spMkLst>
        </pc:spChg>
      </pc:sldChg>
      <pc:sldChg chg="modSp add mod">
        <pc:chgData name="郭 文博" userId="ea48529ef195ae8a" providerId="LiveId" clId="{0263B22D-E39D-9049-8116-52C6594D99CD}" dt="2021-05-05T05:03:22.555" v="1472"/>
        <pc:sldMkLst>
          <pc:docMk/>
          <pc:sldMk cId="2190589782" sldId="393"/>
        </pc:sldMkLst>
        <pc:spChg chg="mod">
          <ac:chgData name="郭 文博" userId="ea48529ef195ae8a" providerId="LiveId" clId="{0263B22D-E39D-9049-8116-52C6594D99CD}" dt="2021-04-27T07:31:27.647" v="430" actId="1076"/>
          <ac:spMkLst>
            <pc:docMk/>
            <pc:sldMk cId="2190589782" sldId="393"/>
            <ac:spMk id="2" creationId="{55A8750E-6B05-9C40-8221-03134372AA8C}"/>
          </ac:spMkLst>
        </pc:spChg>
        <pc:spChg chg="mod">
          <ac:chgData name="郭 文博" userId="ea48529ef195ae8a" providerId="LiveId" clId="{0263B22D-E39D-9049-8116-52C6594D99CD}" dt="2021-05-05T05:03:22.555" v="1472"/>
          <ac:spMkLst>
            <pc:docMk/>
            <pc:sldMk cId="2190589782" sldId="393"/>
            <ac:spMk id="18" creationId="{00000000-0000-0000-0000-000000000000}"/>
          </ac:spMkLst>
        </pc:spChg>
        <pc:spChg chg="mod">
          <ac:chgData name="郭 文博" userId="ea48529ef195ae8a" providerId="LiveId" clId="{0263B22D-E39D-9049-8116-52C6594D99CD}" dt="2021-04-27T07:29:00.061" v="337" actId="20577"/>
          <ac:spMkLst>
            <pc:docMk/>
            <pc:sldMk cId="2190589782" sldId="393"/>
            <ac:spMk id="35" creationId="{00000000-0000-0000-0000-000000000000}"/>
          </ac:spMkLst>
        </pc:spChg>
      </pc:sldChg>
      <pc:sldChg chg="addSp delSp modSp add mod">
        <pc:chgData name="郭 文博" userId="ea48529ef195ae8a" providerId="LiveId" clId="{0263B22D-E39D-9049-8116-52C6594D99CD}" dt="2021-05-05T05:03:26.014" v="1473"/>
        <pc:sldMkLst>
          <pc:docMk/>
          <pc:sldMk cId="1486077388" sldId="394"/>
        </pc:sldMkLst>
        <pc:spChg chg="del mod">
          <ac:chgData name="郭 文博" userId="ea48529ef195ae8a" providerId="LiveId" clId="{0263B22D-E39D-9049-8116-52C6594D99CD}" dt="2021-04-27T07:32:39.850" v="456"/>
          <ac:spMkLst>
            <pc:docMk/>
            <pc:sldMk cId="1486077388" sldId="394"/>
            <ac:spMk id="2" creationId="{55A8750E-6B05-9C40-8221-03134372AA8C}"/>
          </ac:spMkLst>
        </pc:spChg>
        <pc:spChg chg="add mod">
          <ac:chgData name="郭 文博" userId="ea48529ef195ae8a" providerId="LiveId" clId="{0263B22D-E39D-9049-8116-52C6594D99CD}" dt="2021-04-27T07:34:16.588" v="508" actId="1076"/>
          <ac:spMkLst>
            <pc:docMk/>
            <pc:sldMk cId="1486077388" sldId="394"/>
            <ac:spMk id="16" creationId="{DAC4A4CF-EBE1-BD45-8C37-2F6F70752D26}"/>
          </ac:spMkLst>
        </pc:spChg>
        <pc:spChg chg="mod">
          <ac:chgData name="郭 文博" userId="ea48529ef195ae8a" providerId="LiveId" clId="{0263B22D-E39D-9049-8116-52C6594D99CD}" dt="2021-05-05T05:03:26.014" v="1473"/>
          <ac:spMkLst>
            <pc:docMk/>
            <pc:sldMk cId="1486077388" sldId="394"/>
            <ac:spMk id="18" creationId="{00000000-0000-0000-0000-000000000000}"/>
          </ac:spMkLst>
        </pc:spChg>
        <pc:spChg chg="mod">
          <ac:chgData name="郭 文博" userId="ea48529ef195ae8a" providerId="LiveId" clId="{0263B22D-E39D-9049-8116-52C6594D99CD}" dt="2021-04-27T07:33:03.825" v="479" actId="20577"/>
          <ac:spMkLst>
            <pc:docMk/>
            <pc:sldMk cId="1486077388" sldId="394"/>
            <ac:spMk id="35" creationId="{00000000-0000-0000-0000-000000000000}"/>
          </ac:spMkLst>
        </pc:spChg>
      </pc:sldChg>
      <pc:sldChg chg="addSp delSp modSp add mod">
        <pc:chgData name="郭 文博" userId="ea48529ef195ae8a" providerId="LiveId" clId="{0263B22D-E39D-9049-8116-52C6594D99CD}" dt="2021-05-05T05:03:45.789" v="1479" actId="20577"/>
        <pc:sldMkLst>
          <pc:docMk/>
          <pc:sldMk cId="705480826" sldId="395"/>
        </pc:sldMkLst>
        <pc:spChg chg="mod">
          <ac:chgData name="郭 文博" userId="ea48529ef195ae8a" providerId="LiveId" clId="{0263B22D-E39D-9049-8116-52C6594D99CD}" dt="2021-04-27T07:43:21.544" v="707" actId="1076"/>
          <ac:spMkLst>
            <pc:docMk/>
            <pc:sldMk cId="705480826" sldId="395"/>
            <ac:spMk id="2" creationId="{79CEB422-CAFB-9D4E-8473-77C194C3D235}"/>
          </ac:spMkLst>
        </pc:spChg>
        <pc:spChg chg="mod">
          <ac:chgData name="郭 文博" userId="ea48529ef195ae8a" providerId="LiveId" clId="{0263B22D-E39D-9049-8116-52C6594D99CD}" dt="2021-05-05T05:03:45.789" v="1479" actId="20577"/>
          <ac:spMkLst>
            <pc:docMk/>
            <pc:sldMk cId="705480826" sldId="395"/>
            <ac:spMk id="28" creationId="{00000000-0000-0000-0000-000000000000}"/>
          </ac:spMkLst>
        </pc:spChg>
        <pc:spChg chg="mod">
          <ac:chgData name="郭 文博" userId="ea48529ef195ae8a" providerId="LiveId" clId="{0263B22D-E39D-9049-8116-52C6594D99CD}" dt="2021-04-27T07:41:03.261" v="680" actId="20577"/>
          <ac:spMkLst>
            <pc:docMk/>
            <pc:sldMk cId="705480826" sldId="395"/>
            <ac:spMk id="35" creationId="{00000000-0000-0000-0000-000000000000}"/>
          </ac:spMkLst>
        </pc:spChg>
        <pc:picChg chg="add del mod">
          <ac:chgData name="郭 文博" userId="ea48529ef195ae8a" providerId="LiveId" clId="{0263B22D-E39D-9049-8116-52C6594D99CD}" dt="2021-04-27T07:42:02.321" v="689" actId="478"/>
          <ac:picMkLst>
            <pc:docMk/>
            <pc:sldMk cId="705480826" sldId="395"/>
            <ac:picMk id="3" creationId="{8C321831-E30B-784D-8E36-EDFC5A6D2500}"/>
          </ac:picMkLst>
        </pc:picChg>
        <pc:picChg chg="add mod">
          <ac:chgData name="郭 文博" userId="ea48529ef195ae8a" providerId="LiveId" clId="{0263B22D-E39D-9049-8116-52C6594D99CD}" dt="2021-04-27T07:43:23.968" v="708" actId="1076"/>
          <ac:picMkLst>
            <pc:docMk/>
            <pc:sldMk cId="705480826" sldId="395"/>
            <ac:picMk id="5" creationId="{E6B5B155-0074-394A-AC40-B22740A0E785}"/>
          </ac:picMkLst>
        </pc:picChg>
      </pc:sldChg>
      <pc:sldChg chg="addSp delSp modSp add mod modNotesTx">
        <pc:chgData name="郭 文博" userId="ea48529ef195ae8a" providerId="LiveId" clId="{0263B22D-E39D-9049-8116-52C6594D99CD}" dt="2021-05-05T05:04:16.181" v="1489" actId="20577"/>
        <pc:sldMkLst>
          <pc:docMk/>
          <pc:sldMk cId="34986140" sldId="396"/>
        </pc:sldMkLst>
        <pc:spChg chg="mod">
          <ac:chgData name="郭 文博" userId="ea48529ef195ae8a" providerId="LiveId" clId="{0263B22D-E39D-9049-8116-52C6594D99CD}" dt="2021-05-05T03:47:57.706" v="1074" actId="1076"/>
          <ac:spMkLst>
            <pc:docMk/>
            <pc:sldMk cId="34986140" sldId="396"/>
            <ac:spMk id="3" creationId="{D17A7CFA-E43F-E948-A614-0ABC5F751BC2}"/>
          </ac:spMkLst>
        </pc:spChg>
        <pc:spChg chg="add mod">
          <ac:chgData name="郭 文博" userId="ea48529ef195ae8a" providerId="LiveId" clId="{0263B22D-E39D-9049-8116-52C6594D99CD}" dt="2021-05-05T03:47:49.156" v="1071" actId="1076"/>
          <ac:spMkLst>
            <pc:docMk/>
            <pc:sldMk cId="34986140" sldId="396"/>
            <ac:spMk id="5" creationId="{A893D23F-9DD1-6D41-99B3-A2B5A8086B33}"/>
          </ac:spMkLst>
        </pc:spChg>
        <pc:spChg chg="mod">
          <ac:chgData name="郭 文博" userId="ea48529ef195ae8a" providerId="LiveId" clId="{0263B22D-E39D-9049-8116-52C6594D99CD}" dt="2021-05-05T03:45:20.876" v="1038"/>
          <ac:spMkLst>
            <pc:docMk/>
            <pc:sldMk cId="34986140" sldId="396"/>
            <ac:spMk id="35" creationId="{00000000-0000-0000-0000-000000000000}"/>
          </ac:spMkLst>
        </pc:spChg>
        <pc:spChg chg="mod">
          <ac:chgData name="郭 文博" userId="ea48529ef195ae8a" providerId="LiveId" clId="{0263B22D-E39D-9049-8116-52C6594D99CD}" dt="2021-05-05T05:04:16.181" v="1489" actId="20577"/>
          <ac:spMkLst>
            <pc:docMk/>
            <pc:sldMk cId="34986140" sldId="396"/>
            <ac:spMk id="53" creationId="{7A366005-DB91-E74B-92E7-7B0F38B535BC}"/>
          </ac:spMkLst>
        </pc:spChg>
        <pc:picChg chg="del">
          <ac:chgData name="郭 文博" userId="ea48529ef195ae8a" providerId="LiveId" clId="{0263B22D-E39D-9049-8116-52C6594D99CD}" dt="2021-05-05T03:45:09.602" v="1034" actId="478"/>
          <ac:picMkLst>
            <pc:docMk/>
            <pc:sldMk cId="34986140" sldId="396"/>
            <ac:picMk id="2" creationId="{F45F9E93-A38F-914B-874E-16DAD790CFE3}"/>
          </ac:picMkLst>
        </pc:picChg>
        <pc:picChg chg="add mod">
          <ac:chgData name="郭 文博" userId="ea48529ef195ae8a" providerId="LiveId" clId="{0263B22D-E39D-9049-8116-52C6594D99CD}" dt="2021-05-05T03:47:54.662" v="1073" actId="1076"/>
          <ac:picMkLst>
            <pc:docMk/>
            <pc:sldMk cId="34986140" sldId="396"/>
            <ac:picMk id="4" creationId="{F1A78566-3730-2648-8321-582D2061D2DA}"/>
          </ac:picMkLst>
        </pc:picChg>
      </pc:sldChg>
      <pc:sldChg chg="modSp add mod ord">
        <pc:chgData name="郭 文博" userId="ea48529ef195ae8a" providerId="LiveId" clId="{0263B22D-E39D-9049-8116-52C6594D99CD}" dt="2021-05-05T05:06:56.462" v="1492"/>
        <pc:sldMkLst>
          <pc:docMk/>
          <pc:sldMk cId="1213641712" sldId="397"/>
        </pc:sldMkLst>
        <pc:spChg chg="mod">
          <ac:chgData name="郭 文博" userId="ea48529ef195ae8a" providerId="LiveId" clId="{0263B22D-E39D-9049-8116-52C6594D99CD}" dt="2021-05-05T05:06:56.462" v="1492"/>
          <ac:spMkLst>
            <pc:docMk/>
            <pc:sldMk cId="1213641712" sldId="397"/>
            <ac:spMk id="31" creationId="{66F93826-E8F7-3D4B-A9D5-065563CA0E08}"/>
          </ac:spMkLst>
        </pc:spChg>
        <pc:spChg chg="mod">
          <ac:chgData name="郭 文博" userId="ea48529ef195ae8a" providerId="LiveId" clId="{0263B22D-E39D-9049-8116-52C6594D99CD}" dt="2021-05-05T03:56:58.708" v="1192" actId="20577"/>
          <ac:spMkLst>
            <pc:docMk/>
            <pc:sldMk cId="1213641712" sldId="397"/>
            <ac:spMk id="35" creationId="{00000000-0000-0000-0000-000000000000}"/>
          </ac:spMkLst>
        </pc:spChg>
      </pc:sldChg>
      <pc:sldChg chg="addSp delSp modSp add mod">
        <pc:chgData name="郭 文博" userId="ea48529ef195ae8a" providerId="LiveId" clId="{0263B22D-E39D-9049-8116-52C6594D99CD}" dt="2021-05-05T05:07:08.505" v="1495"/>
        <pc:sldMkLst>
          <pc:docMk/>
          <pc:sldMk cId="4049565594" sldId="398"/>
        </pc:sldMkLst>
        <pc:spChg chg="mod">
          <ac:chgData name="郭 文博" userId="ea48529ef195ae8a" providerId="LiveId" clId="{0263B22D-E39D-9049-8116-52C6594D99CD}" dt="2021-05-05T03:56:27.773" v="1185" actId="1076"/>
          <ac:spMkLst>
            <pc:docMk/>
            <pc:sldMk cId="4049565594" sldId="398"/>
            <ac:spMk id="3" creationId="{D2F739E8-E108-E146-BE40-F6F00AF45CE6}"/>
          </ac:spMkLst>
        </pc:spChg>
        <pc:spChg chg="add del mod">
          <ac:chgData name="郭 文博" userId="ea48529ef195ae8a" providerId="LiveId" clId="{0263B22D-E39D-9049-8116-52C6594D99CD}" dt="2021-05-05T03:54:18.011" v="1143"/>
          <ac:spMkLst>
            <pc:docMk/>
            <pc:sldMk cId="4049565594" sldId="398"/>
            <ac:spMk id="5" creationId="{001B3A67-B2D1-F34D-B5EF-D1C08B1534A0}"/>
          </ac:spMkLst>
        </pc:spChg>
        <pc:spChg chg="mod">
          <ac:chgData name="郭 文博" userId="ea48529ef195ae8a" providerId="LiveId" clId="{0263B22D-E39D-9049-8116-52C6594D99CD}" dt="2021-05-05T05:07:08.505" v="1495"/>
          <ac:spMkLst>
            <pc:docMk/>
            <pc:sldMk cId="4049565594" sldId="398"/>
            <ac:spMk id="31" creationId="{66F93826-E8F7-3D4B-A9D5-065563CA0E08}"/>
          </ac:spMkLst>
        </pc:spChg>
        <pc:spChg chg="mod">
          <ac:chgData name="郭 文博" userId="ea48529ef195ae8a" providerId="LiveId" clId="{0263B22D-E39D-9049-8116-52C6594D99CD}" dt="2021-05-05T03:57:17.311" v="1203" actId="20577"/>
          <ac:spMkLst>
            <pc:docMk/>
            <pc:sldMk cId="4049565594" sldId="398"/>
            <ac:spMk id="35" creationId="{00000000-0000-0000-0000-000000000000}"/>
          </ac:spMkLst>
        </pc:spChg>
        <pc:picChg chg="add del mod">
          <ac:chgData name="郭 文博" userId="ea48529ef195ae8a" providerId="LiveId" clId="{0263B22D-E39D-9049-8116-52C6594D99CD}" dt="2021-05-05T03:55:50.595" v="1171" actId="478"/>
          <ac:picMkLst>
            <pc:docMk/>
            <pc:sldMk cId="4049565594" sldId="398"/>
            <ac:picMk id="2" creationId="{9833B670-2EAD-394B-8369-5A6F69E43C4D}"/>
          </ac:picMkLst>
        </pc:picChg>
        <pc:picChg chg="del">
          <ac:chgData name="郭 文博" userId="ea48529ef195ae8a" providerId="LiveId" clId="{0263B22D-E39D-9049-8116-52C6594D99CD}" dt="2021-05-05T03:53:40.498" v="1130" actId="478"/>
          <ac:picMkLst>
            <pc:docMk/>
            <pc:sldMk cId="4049565594" sldId="398"/>
            <ac:picMk id="4" creationId="{1463F4B6-D6DF-E04F-80EB-DD0EF978EA7D}"/>
          </ac:picMkLst>
        </pc:picChg>
        <pc:picChg chg="add mod">
          <ac:chgData name="郭 文博" userId="ea48529ef195ae8a" providerId="LiveId" clId="{0263B22D-E39D-9049-8116-52C6594D99CD}" dt="2021-05-05T03:56:03.998" v="1176" actId="1076"/>
          <ac:picMkLst>
            <pc:docMk/>
            <pc:sldMk cId="4049565594" sldId="398"/>
            <ac:picMk id="6" creationId="{B6C29D67-4BF5-C64C-9AB3-0A248F3D1CC4}"/>
          </ac:picMkLst>
        </pc:picChg>
      </pc:sldChg>
      <pc:sldChg chg="modSp add mod ord">
        <pc:chgData name="郭 文博" userId="ea48529ef195ae8a" providerId="LiveId" clId="{0263B22D-E39D-9049-8116-52C6594D99CD}" dt="2021-05-05T05:07:04.054" v="1494"/>
        <pc:sldMkLst>
          <pc:docMk/>
          <pc:sldMk cId="986260414" sldId="399"/>
        </pc:sldMkLst>
        <pc:spChg chg="mod">
          <ac:chgData name="郭 文博" userId="ea48529ef195ae8a" providerId="LiveId" clId="{0263B22D-E39D-9049-8116-52C6594D99CD}" dt="2021-05-05T03:55:04.822" v="1164" actId="1076"/>
          <ac:spMkLst>
            <pc:docMk/>
            <pc:sldMk cId="986260414" sldId="399"/>
            <ac:spMk id="3" creationId="{D2F739E8-E108-E146-BE40-F6F00AF45CE6}"/>
          </ac:spMkLst>
        </pc:spChg>
        <pc:spChg chg="mod">
          <ac:chgData name="郭 文博" userId="ea48529ef195ae8a" providerId="LiveId" clId="{0263B22D-E39D-9049-8116-52C6594D99CD}" dt="2021-05-05T05:07:04.054" v="1494"/>
          <ac:spMkLst>
            <pc:docMk/>
            <pc:sldMk cId="986260414" sldId="399"/>
            <ac:spMk id="31" creationId="{66F93826-E8F7-3D4B-A9D5-065563CA0E08}"/>
          </ac:spMkLst>
        </pc:spChg>
        <pc:spChg chg="mod">
          <ac:chgData name="郭 文博" userId="ea48529ef195ae8a" providerId="LiveId" clId="{0263B22D-E39D-9049-8116-52C6594D99CD}" dt="2021-05-05T03:57:11.887" v="1200" actId="20577"/>
          <ac:spMkLst>
            <pc:docMk/>
            <pc:sldMk cId="986260414" sldId="399"/>
            <ac:spMk id="35" creationId="{00000000-0000-0000-0000-000000000000}"/>
          </ac:spMkLst>
        </pc:spChg>
      </pc:sldChg>
      <pc:sldChg chg="addSp delSp modSp add mod">
        <pc:chgData name="郭 文博" userId="ea48529ef195ae8a" providerId="LiveId" clId="{0263B22D-E39D-9049-8116-52C6594D99CD}" dt="2021-05-05T05:07:11.982" v="1496"/>
        <pc:sldMkLst>
          <pc:docMk/>
          <pc:sldMk cId="2484721267" sldId="400"/>
        </pc:sldMkLst>
        <pc:spChg chg="mod">
          <ac:chgData name="郭 文博" userId="ea48529ef195ae8a" providerId="LiveId" clId="{0263B22D-E39D-9049-8116-52C6594D99CD}" dt="2021-05-05T03:57:48.848" v="1213" actId="1076"/>
          <ac:spMkLst>
            <pc:docMk/>
            <pc:sldMk cId="2484721267" sldId="400"/>
            <ac:spMk id="3" creationId="{D2F739E8-E108-E146-BE40-F6F00AF45CE6}"/>
          </ac:spMkLst>
        </pc:spChg>
        <pc:spChg chg="add del mod">
          <ac:chgData name="郭 文博" userId="ea48529ef195ae8a" providerId="LiveId" clId="{0263B22D-E39D-9049-8116-52C6594D99CD}" dt="2021-05-05T04:42:09.636" v="1220"/>
          <ac:spMkLst>
            <pc:docMk/>
            <pc:sldMk cId="2484721267" sldId="400"/>
            <ac:spMk id="4" creationId="{D491B944-AE14-094E-B4B5-3CF9B718A011}"/>
          </ac:spMkLst>
        </pc:spChg>
        <pc:spChg chg="add del mod">
          <ac:chgData name="郭 文博" userId="ea48529ef195ae8a" providerId="LiveId" clId="{0263B22D-E39D-9049-8116-52C6594D99CD}" dt="2021-05-05T04:47:50.301" v="1259" actId="767"/>
          <ac:spMkLst>
            <pc:docMk/>
            <pc:sldMk cId="2484721267" sldId="400"/>
            <ac:spMk id="5" creationId="{81E3FFA1-C6A5-9341-A708-C96282CBF5DC}"/>
          </ac:spMkLst>
        </pc:spChg>
        <pc:spChg chg="add mod">
          <ac:chgData name="郭 文博" userId="ea48529ef195ae8a" providerId="LiveId" clId="{0263B22D-E39D-9049-8116-52C6594D99CD}" dt="2021-05-05T04:55:11.097" v="1430" actId="114"/>
          <ac:spMkLst>
            <pc:docMk/>
            <pc:sldMk cId="2484721267" sldId="400"/>
            <ac:spMk id="7" creationId="{FCD9C2DC-03A9-334B-8A9C-4747BE319D2A}"/>
          </ac:spMkLst>
        </pc:spChg>
        <pc:spChg chg="mod">
          <ac:chgData name="郭 文博" userId="ea48529ef195ae8a" providerId="LiveId" clId="{0263B22D-E39D-9049-8116-52C6594D99CD}" dt="2021-05-05T05:07:11.982" v="1496"/>
          <ac:spMkLst>
            <pc:docMk/>
            <pc:sldMk cId="2484721267" sldId="400"/>
            <ac:spMk id="31" creationId="{66F93826-E8F7-3D4B-A9D5-065563CA0E08}"/>
          </ac:spMkLst>
        </pc:spChg>
        <pc:spChg chg="mod">
          <ac:chgData name="郭 文博" userId="ea48529ef195ae8a" providerId="LiveId" clId="{0263B22D-E39D-9049-8116-52C6594D99CD}" dt="2021-05-05T03:57:23.473" v="1207" actId="20577"/>
          <ac:spMkLst>
            <pc:docMk/>
            <pc:sldMk cId="2484721267" sldId="400"/>
            <ac:spMk id="35" creationId="{00000000-0000-0000-0000-000000000000}"/>
          </ac:spMkLst>
        </pc:spChg>
        <pc:picChg chg="add del">
          <ac:chgData name="郭 文博" userId="ea48529ef195ae8a" providerId="LiveId" clId="{0263B22D-E39D-9049-8116-52C6594D99CD}" dt="2021-05-05T03:57:29.598" v="1210"/>
          <ac:picMkLst>
            <pc:docMk/>
            <pc:sldMk cId="2484721267" sldId="400"/>
            <ac:picMk id="2" creationId="{38161E9F-F796-C14A-8D0E-595A66C0149C}"/>
          </ac:picMkLst>
        </pc:picChg>
        <pc:picChg chg="del">
          <ac:chgData name="郭 文博" userId="ea48529ef195ae8a" providerId="LiveId" clId="{0263B22D-E39D-9049-8116-52C6594D99CD}" dt="2021-05-05T03:57:50.772" v="1214" actId="478"/>
          <ac:picMkLst>
            <pc:docMk/>
            <pc:sldMk cId="2484721267" sldId="400"/>
            <ac:picMk id="6" creationId="{B6C29D67-4BF5-C64C-9AB3-0A248F3D1CC4}"/>
          </ac:picMkLst>
        </pc:picChg>
      </pc:sldChg>
      <pc:sldChg chg="modSp add ord modAnim">
        <pc:chgData name="郭 文博" userId="ea48529ef195ae8a" providerId="LiveId" clId="{0263B22D-E39D-9049-8116-52C6594D99CD}" dt="2021-05-05T05:02:40.143" v="1449" actId="20577"/>
        <pc:sldMkLst>
          <pc:docMk/>
          <pc:sldMk cId="726242851" sldId="401"/>
        </pc:sldMkLst>
        <pc:spChg chg="mod">
          <ac:chgData name="郭 文博" userId="ea48529ef195ae8a" providerId="LiveId" clId="{0263B22D-E39D-9049-8116-52C6594D99CD}" dt="2021-05-05T05:02:40.143" v="1449" actId="20577"/>
          <ac:spMkLst>
            <pc:docMk/>
            <pc:sldMk cId="726242851" sldId="401"/>
            <ac:spMk id="9" creationId="{00000000-0000-0000-0000-000000000000}"/>
          </ac:spMkLst>
        </pc:spChg>
      </pc:sldChg>
    </pc:docChg>
  </pc:docChgLst>
  <pc:docChgLst>
    <pc:chgData name="郭 文博" userId="ea48529ef195ae8a" providerId="LiveId" clId="{CF96FD77-3297-430F-8F9E-08775884AB69}"/>
    <pc:docChg chg="modSld">
      <pc:chgData name="郭 文博" userId="ea48529ef195ae8a" providerId="LiveId" clId="{CF96FD77-3297-430F-8F9E-08775884AB69}" dt="2021-04-24T08:30:05.398" v="360" actId="20577"/>
      <pc:docMkLst>
        <pc:docMk/>
      </pc:docMkLst>
      <pc:sldChg chg="modSp mod">
        <pc:chgData name="郭 文博" userId="ea48529ef195ae8a" providerId="LiveId" clId="{CF96FD77-3297-430F-8F9E-08775884AB69}" dt="2021-04-24T07:13:37.490" v="112" actId="1076"/>
        <pc:sldMkLst>
          <pc:docMk/>
          <pc:sldMk cId="0" sldId="260"/>
        </pc:sldMkLst>
        <pc:spChg chg="mod">
          <ac:chgData name="郭 文博" userId="ea48529ef195ae8a" providerId="LiveId" clId="{CF96FD77-3297-430F-8F9E-08775884AB69}" dt="2021-04-24T07:13:37.490" v="112" actId="1076"/>
          <ac:spMkLst>
            <pc:docMk/>
            <pc:sldMk cId="0" sldId="260"/>
            <ac:spMk id="2" creationId="{55A8750E-6B05-9C40-8221-03134372AA8C}"/>
          </ac:spMkLst>
        </pc:spChg>
      </pc:sldChg>
      <pc:sldChg chg="modSp mod modNotesTx">
        <pc:chgData name="郭 文博" userId="ea48529ef195ae8a" providerId="LiveId" clId="{CF96FD77-3297-430F-8F9E-08775884AB69}" dt="2021-04-24T07:16:56.545" v="158" actId="20577"/>
        <pc:sldMkLst>
          <pc:docMk/>
          <pc:sldMk cId="784231940" sldId="318"/>
        </pc:sldMkLst>
        <pc:spChg chg="mod">
          <ac:chgData name="郭 文博" userId="ea48529ef195ae8a" providerId="LiveId" clId="{CF96FD77-3297-430F-8F9E-08775884AB69}" dt="2021-04-24T07:15:16.738" v="137" actId="207"/>
          <ac:spMkLst>
            <pc:docMk/>
            <pc:sldMk cId="784231940" sldId="318"/>
            <ac:spMk id="2" creationId="{ED783159-EEFB-5F42-8F84-434227C159E0}"/>
          </ac:spMkLst>
        </pc:spChg>
      </pc:sldChg>
      <pc:sldChg chg="modNotesTx">
        <pc:chgData name="郭 文博" userId="ea48529ef195ae8a" providerId="LiveId" clId="{CF96FD77-3297-430F-8F9E-08775884AB69}" dt="2021-04-24T07:43:06.552" v="202" actId="20577"/>
        <pc:sldMkLst>
          <pc:docMk/>
          <pc:sldMk cId="2407919501" sldId="356"/>
        </pc:sldMkLst>
      </pc:sldChg>
      <pc:sldChg chg="modNotesTx">
        <pc:chgData name="郭 文博" userId="ea48529ef195ae8a" providerId="LiveId" clId="{CF96FD77-3297-430F-8F9E-08775884AB69}" dt="2021-04-24T07:49:05.712" v="236" actId="20577"/>
        <pc:sldMkLst>
          <pc:docMk/>
          <pc:sldMk cId="3470394105" sldId="357"/>
        </pc:sldMkLst>
      </pc:sldChg>
      <pc:sldChg chg="modSp mod">
        <pc:chgData name="郭 文博" userId="ea48529ef195ae8a" providerId="LiveId" clId="{CF96FD77-3297-430F-8F9E-08775884AB69}" dt="2021-04-24T06:55:01.122" v="9" actId="20577"/>
        <pc:sldMkLst>
          <pc:docMk/>
          <pc:sldMk cId="1263021932" sldId="379"/>
        </pc:sldMkLst>
        <pc:spChg chg="mod">
          <ac:chgData name="郭 文博" userId="ea48529ef195ae8a" providerId="LiveId" clId="{CF96FD77-3297-430F-8F9E-08775884AB69}" dt="2021-04-24T06:55:01.122" v="9" actId="20577"/>
          <ac:spMkLst>
            <pc:docMk/>
            <pc:sldMk cId="1263021932" sldId="379"/>
            <ac:spMk id="2" creationId="{00000000-0000-0000-0000-000000000000}"/>
          </ac:spMkLst>
        </pc:spChg>
      </pc:sldChg>
      <pc:sldChg chg="modSp mod">
        <pc:chgData name="郭 文博" userId="ea48529ef195ae8a" providerId="LiveId" clId="{CF96FD77-3297-430F-8F9E-08775884AB69}" dt="2021-04-24T07:30:28.609" v="195" actId="20577"/>
        <pc:sldMkLst>
          <pc:docMk/>
          <pc:sldMk cId="4113503777" sldId="382"/>
        </pc:sldMkLst>
        <pc:spChg chg="mod">
          <ac:chgData name="郭 文博" userId="ea48529ef195ae8a" providerId="LiveId" clId="{CF96FD77-3297-430F-8F9E-08775884AB69}" dt="2021-04-24T07:30:28.609" v="195" actId="20577"/>
          <ac:spMkLst>
            <pc:docMk/>
            <pc:sldMk cId="4113503777" sldId="382"/>
            <ac:spMk id="2" creationId="{ED783159-EEFB-5F42-8F84-434227C159E0}"/>
          </ac:spMkLst>
        </pc:spChg>
      </pc:sldChg>
      <pc:sldChg chg="modSp mod modNotesTx">
        <pc:chgData name="郭 文博" userId="ea48529ef195ae8a" providerId="LiveId" clId="{CF96FD77-3297-430F-8F9E-08775884AB69}" dt="2021-04-24T08:30:05.398" v="360" actId="20577"/>
        <pc:sldMkLst>
          <pc:docMk/>
          <pc:sldMk cId="434301461" sldId="383"/>
        </pc:sldMkLst>
        <pc:spChg chg="mod">
          <ac:chgData name="郭 文博" userId="ea48529ef195ae8a" providerId="LiveId" clId="{CF96FD77-3297-430F-8F9E-08775884AB69}" dt="2021-04-24T08:30:05.398" v="360" actId="20577"/>
          <ac:spMkLst>
            <pc:docMk/>
            <pc:sldMk cId="434301461" sldId="383"/>
            <ac:spMk id="35" creationId="{00000000-0000-0000-0000-000000000000}"/>
          </ac:spMkLst>
        </pc:spChg>
      </pc:sldChg>
      <pc:sldChg chg="modNotesTx">
        <pc:chgData name="郭 文博" userId="ea48529ef195ae8a" providerId="LiveId" clId="{CF96FD77-3297-430F-8F9E-08775884AB69}" dt="2021-04-24T07:52:07.461" v="305" actId="20577"/>
        <pc:sldMkLst>
          <pc:docMk/>
          <pc:sldMk cId="3703239340" sldId="384"/>
        </pc:sldMkLst>
      </pc:sldChg>
      <pc:sldChg chg="modSp mod modNotesTx">
        <pc:chgData name="郭 文博" userId="ea48529ef195ae8a" providerId="LiveId" clId="{CF96FD77-3297-430F-8F9E-08775884AB69}" dt="2021-04-24T07:56:43.841" v="324" actId="1076"/>
        <pc:sldMkLst>
          <pc:docMk/>
          <pc:sldMk cId="1137038013" sldId="385"/>
        </pc:sldMkLst>
        <pc:spChg chg="mod">
          <ac:chgData name="郭 文博" userId="ea48529ef195ae8a" providerId="LiveId" clId="{CF96FD77-3297-430F-8F9E-08775884AB69}" dt="2021-04-24T07:56:43.841" v="324" actId="1076"/>
          <ac:spMkLst>
            <pc:docMk/>
            <pc:sldMk cId="1137038013" sldId="385"/>
            <ac:spMk id="6" creationId="{9CE38B13-6725-CB44-A946-8664BA0112A1}"/>
          </ac:spMkLst>
        </pc:spChg>
      </pc:sldChg>
    </pc:docChg>
  </pc:docChgLst>
</pc:chgInfo>
</file>

<file path=ppt/media/hdphoto1.wdp>
</file>

<file path=ppt/media/image1.png>
</file>

<file path=ppt/media/image10.tiff>
</file>

<file path=ppt/media/image11.tiff>
</file>

<file path=ppt/media/image12.tiff>
</file>

<file path=ppt/media/image13.tiff>
</file>

<file path=ppt/media/image14.tiff>
</file>

<file path=ppt/media/image15.tiff>
</file>

<file path=ppt/media/image2.png>
</file>

<file path=ppt/media/image3.jpg>
</file>

<file path=ppt/media/image4.png>
</file>

<file path=ppt/media/image5.png>
</file>

<file path=ppt/media/image6.png>
</file>

<file path=ppt/media/image7.png>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7CE4261-0CDD-45A3-84C2-311859DE5B03}" type="datetimeFigureOut">
              <a:rPr lang="zh-CN" altLang="en-US" smtClean="0"/>
              <a:pPr/>
              <a:t>2021/5/5</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EF711DA-82CB-44C8-99EC-9CE596A896FB}" type="slidenum">
              <a:rPr lang="zh-CN" altLang="en-US" smtClean="0"/>
              <a:pPr/>
              <a:t>‹#›</a:t>
            </a:fld>
            <a:endParaRPr lang="zh-CN" altLang="en-US"/>
          </a:p>
        </p:txBody>
      </p:sp>
    </p:spTree>
    <p:extLst>
      <p:ext uri="{BB962C8B-B14F-4D97-AF65-F5344CB8AC3E}">
        <p14:creationId xmlns:p14="http://schemas.microsoft.com/office/powerpoint/2010/main" val="40821146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a:solidFill>
                  <a:srgbClr val="C00000"/>
                </a:solidFill>
                <a:latin typeface="微软雅黑" panose="020B0503020204020204" pitchFamily="34" charset="-122"/>
                <a:ea typeface="微软雅黑" panose="020B0503020204020204" pitchFamily="34" charset="-122"/>
              </a:rPr>
              <a:t>公众号壹课</a:t>
            </a:r>
            <a:endParaRPr lang="zh-CN" altLang="en-US"/>
          </a:p>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a:t>
            </a:fld>
            <a:endParaRPr lang="zh-CN" altLang="en-US"/>
          </a:p>
        </p:txBody>
      </p:sp>
    </p:spTree>
    <p:extLst>
      <p:ext uri="{BB962C8B-B14F-4D97-AF65-F5344CB8AC3E}">
        <p14:creationId xmlns:p14="http://schemas.microsoft.com/office/powerpoint/2010/main" val="6217759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10</a:t>
            </a:fld>
            <a:endParaRPr lang="zh-CN" altLang="en-US"/>
          </a:p>
        </p:txBody>
      </p:sp>
    </p:spTree>
    <p:extLst>
      <p:ext uri="{BB962C8B-B14F-4D97-AF65-F5344CB8AC3E}">
        <p14:creationId xmlns:p14="http://schemas.microsoft.com/office/powerpoint/2010/main" val="156522186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11</a:t>
            </a:fld>
            <a:endParaRPr lang="zh-CN" altLang="en-US"/>
          </a:p>
        </p:txBody>
      </p:sp>
    </p:spTree>
    <p:extLst>
      <p:ext uri="{BB962C8B-B14F-4D97-AF65-F5344CB8AC3E}">
        <p14:creationId xmlns:p14="http://schemas.microsoft.com/office/powerpoint/2010/main" val="23316231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12</a:t>
            </a:fld>
            <a:endParaRPr lang="zh-CN" altLang="en-US"/>
          </a:p>
        </p:txBody>
      </p:sp>
    </p:spTree>
    <p:extLst>
      <p:ext uri="{BB962C8B-B14F-4D97-AF65-F5344CB8AC3E}">
        <p14:creationId xmlns:p14="http://schemas.microsoft.com/office/powerpoint/2010/main" val="111456267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13</a:t>
            </a:fld>
            <a:endParaRPr lang="zh-CN" altLang="en-US"/>
          </a:p>
        </p:txBody>
      </p:sp>
    </p:spTree>
    <p:extLst>
      <p:ext uri="{BB962C8B-B14F-4D97-AF65-F5344CB8AC3E}">
        <p14:creationId xmlns:p14="http://schemas.microsoft.com/office/powerpoint/2010/main" val="56199659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14</a:t>
            </a:fld>
            <a:endParaRPr lang="zh-CN" altLang="en-US"/>
          </a:p>
        </p:txBody>
      </p:sp>
    </p:spTree>
    <p:extLst>
      <p:ext uri="{BB962C8B-B14F-4D97-AF65-F5344CB8AC3E}">
        <p14:creationId xmlns:p14="http://schemas.microsoft.com/office/powerpoint/2010/main" val="361644193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15</a:t>
            </a:fld>
            <a:endParaRPr lang="zh-CN" altLang="en-US"/>
          </a:p>
        </p:txBody>
      </p:sp>
    </p:spTree>
    <p:extLst>
      <p:ext uri="{BB962C8B-B14F-4D97-AF65-F5344CB8AC3E}">
        <p14:creationId xmlns:p14="http://schemas.microsoft.com/office/powerpoint/2010/main" val="376695041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b="0" i="0">
                <a:solidFill>
                  <a:srgbClr val="333333"/>
                </a:solidFill>
                <a:effectLst/>
                <a:latin typeface="open sans"/>
              </a:rPr>
              <a:t>  </a:t>
            </a:r>
            <a:r>
              <a:rPr lang="en-US" altLang="zh-CN" b="0" i="0">
                <a:solidFill>
                  <a:srgbClr val="333333"/>
                </a:solidFill>
                <a:effectLst/>
                <a:latin typeface="open sans"/>
              </a:rPr>
              <a:t>MIIS</a:t>
            </a:r>
            <a:r>
              <a:rPr lang="zh-CN" altLang="en-US" b="0" i="0">
                <a:solidFill>
                  <a:srgbClr val="333333"/>
                </a:solidFill>
                <a:effectLst/>
                <a:latin typeface="open sans"/>
              </a:rPr>
              <a:t>度量是从两个部分的角度定义的</a:t>
            </a:r>
            <a:r>
              <a:rPr lang="en-US" altLang="zh-CN" b="0" i="0">
                <a:solidFill>
                  <a:srgbClr val="333333"/>
                </a:solidFill>
                <a:effectLst/>
                <a:latin typeface="open sans"/>
              </a:rPr>
              <a:t>:</a:t>
            </a:r>
            <a:r>
              <a:rPr lang="zh-CN" altLang="en-US" b="0" i="0">
                <a:solidFill>
                  <a:srgbClr val="333333"/>
                </a:solidFill>
                <a:effectLst/>
                <a:latin typeface="open sans"/>
              </a:rPr>
              <a:t>语义重叠，由威胁基础设施</a:t>
            </a:r>
            <a:r>
              <a:rPr lang="zh-CN" altLang="en-US" b="0" i="1">
                <a:solidFill>
                  <a:srgbClr val="333333"/>
                </a:solidFill>
                <a:effectLst/>
                <a:latin typeface="open sans"/>
              </a:rPr>
              <a:t>和</a:t>
            </a:r>
            <a:r>
              <a:rPr lang="zh-CN" altLang="en-US" b="0" i="0">
                <a:solidFill>
                  <a:srgbClr val="333333"/>
                </a:solidFill>
                <a:effectLst/>
                <a:latin typeface="open sans"/>
              </a:rPr>
              <a:t>之间的路径数量定义；语义广度，由它们之间的路径实例数量定义</a:t>
            </a:r>
            <a:r>
              <a:rPr lang="en-US" altLang="zh-CN" b="0" i="0">
                <a:solidFill>
                  <a:srgbClr val="333333"/>
                </a:solidFill>
                <a:effectLst/>
                <a:latin typeface="open sans"/>
              </a:rPr>
              <a:t>(</a:t>
            </a:r>
            <a:r>
              <a:rPr lang="zh-CN" altLang="en-US" b="0" i="0">
                <a:solidFill>
                  <a:srgbClr val="333333"/>
                </a:solidFill>
                <a:effectLst/>
                <a:latin typeface="open sans"/>
              </a:rPr>
              <a:t>即从</a:t>
            </a:r>
            <a:r>
              <a:rPr lang="zh-CN" altLang="en-US" b="0" i="1">
                <a:solidFill>
                  <a:srgbClr val="333333"/>
                </a:solidFill>
                <a:effectLst/>
                <a:latin typeface="open sans"/>
              </a:rPr>
              <a:t>到</a:t>
            </a:r>
            <a:r>
              <a:rPr lang="zh-CN" altLang="en-US" b="0" i="0">
                <a:solidFill>
                  <a:srgbClr val="333333"/>
                </a:solidFill>
                <a:effectLst/>
                <a:latin typeface="open sans"/>
              </a:rPr>
              <a:t>的路径，以及从到的路径</a:t>
            </a:r>
            <a:r>
              <a:rPr lang="en-US" altLang="zh-CN" b="0" i="0">
                <a:solidFill>
                  <a:srgbClr val="333333"/>
                </a:solidFill>
                <a:effectLst/>
                <a:latin typeface="open sans"/>
              </a:rPr>
              <a:t>)</a:t>
            </a:r>
            <a:r>
              <a:rPr lang="zh-CN" altLang="en-US" b="0" i="0">
                <a:solidFill>
                  <a:srgbClr val="333333"/>
                </a:solidFill>
                <a:effectLst/>
                <a:latin typeface="open sans"/>
              </a:rPr>
              <a:t>。利用可自动学习的权重向量</a:t>
            </a:r>
            <a:r>
              <a:rPr lang="en-US" altLang="zh-CN" b="0" i="0">
                <a:solidFill>
                  <a:srgbClr val="333333"/>
                </a:solidFill>
                <a:effectLst/>
                <a:latin typeface="open sans"/>
              </a:rPr>
              <a:t>β</a:t>
            </a:r>
            <a:r>
              <a:rPr lang="zh-CN" altLang="en-US" b="0" i="0">
                <a:solidFill>
                  <a:srgbClr val="333333"/>
                </a:solidFill>
                <a:effectLst/>
                <a:latin typeface="open sans"/>
              </a:rPr>
              <a:t>将基于元路径和元图的节点相似性结合在一起</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16</a:t>
            </a:fld>
            <a:endParaRPr lang="zh-CN" altLang="en-US"/>
          </a:p>
        </p:txBody>
      </p:sp>
    </p:spTree>
    <p:extLst>
      <p:ext uri="{BB962C8B-B14F-4D97-AF65-F5344CB8AC3E}">
        <p14:creationId xmlns:p14="http://schemas.microsoft.com/office/powerpoint/2010/main" val="156125478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观察到</a:t>
            </a:r>
            <a:r>
              <a:rPr lang="en" altLang="zh-CN" sz="1200" kern="1200" dirty="0" err="1">
                <a:solidFill>
                  <a:schemeClr val="tx1"/>
                </a:solidFill>
                <a:effectLst/>
                <a:latin typeface="+mn-lt"/>
                <a:ea typeface="+mn-ea"/>
                <a:cs typeface="+mn-cs"/>
              </a:rPr>
              <a:t>Vsyn</a:t>
            </a:r>
            <a:r>
              <a:rPr lang="zh-CN" altLang="en-US" sz="1200" kern="1200" dirty="0">
                <a:solidFill>
                  <a:schemeClr val="tx1"/>
                </a:solidFill>
                <a:effectLst/>
                <a:latin typeface="+mn-lt"/>
                <a:ea typeface="+mn-ea"/>
                <a:cs typeface="+mn-cs"/>
              </a:rPr>
              <a:t>中的语句数因补丁而异。如果语句的数量非常大，</a:t>
            </a:r>
            <a:r>
              <a:rPr lang="en" altLang="zh-CN" sz="1200" kern="1200" dirty="0" err="1">
                <a:solidFill>
                  <a:schemeClr val="tx1"/>
                </a:solidFill>
                <a:effectLst/>
                <a:latin typeface="+mn-lt"/>
                <a:ea typeface="+mn-ea"/>
                <a:cs typeface="+mn-cs"/>
              </a:rPr>
              <a:t>vsyn</a:t>
            </a:r>
            <a:r>
              <a:rPr lang="zh-CN" altLang="en-US" sz="1200" kern="1200" dirty="0">
                <a:solidFill>
                  <a:schemeClr val="tx1"/>
                </a:solidFill>
                <a:effectLst/>
                <a:latin typeface="+mn-lt"/>
                <a:ea typeface="+mn-ea"/>
                <a:cs typeface="+mn-cs"/>
              </a:rPr>
              <a:t>可能会引入噪声并导致误报：</a:t>
            </a:r>
            <a:endParaRPr lang="en-US" altLang="zh-CN" sz="1200" kern="1200" dirty="0">
              <a:solidFill>
                <a:schemeClr val="tx1"/>
              </a:solidFill>
              <a:effectLst/>
              <a:latin typeface="+mn-lt"/>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根据我们对漏洞的发现，</a:t>
            </a:r>
            <a:r>
              <a:rPr lang="en" altLang="zh-CN" sz="1200" kern="1200" dirty="0" err="1">
                <a:solidFill>
                  <a:schemeClr val="tx1"/>
                </a:solidFill>
                <a:effectLst/>
                <a:latin typeface="+mn-lt"/>
                <a:ea typeface="+mn-ea"/>
                <a:cs typeface="+mn-cs"/>
              </a:rPr>
              <a:t>Vsyn</a:t>
            </a:r>
            <a:r>
              <a:rPr lang="zh-CN" altLang="en-US" sz="1200" kern="1200" dirty="0">
                <a:solidFill>
                  <a:schemeClr val="tx1"/>
                </a:solidFill>
                <a:effectLst/>
                <a:latin typeface="+mn-lt"/>
                <a:ea typeface="+mn-ea"/>
                <a:cs typeface="+mn-cs"/>
              </a:rPr>
              <a:t>中的语句与删除</a:t>
            </a:r>
            <a:r>
              <a:rPr lang="en-US" altLang="zh-CN" sz="1200" kern="1200" dirty="0">
                <a:solidFill>
                  <a:schemeClr val="tx1"/>
                </a:solidFill>
                <a:effectLst/>
                <a:latin typeface="+mn-lt"/>
                <a:ea typeface="+mn-ea"/>
                <a:cs typeface="+mn-cs"/>
              </a:rPr>
              <a:t>/</a:t>
            </a:r>
            <a:r>
              <a:rPr lang="zh-CN" altLang="en-US" sz="1200" kern="1200" dirty="0">
                <a:solidFill>
                  <a:schemeClr val="tx1"/>
                </a:solidFill>
                <a:effectLst/>
                <a:latin typeface="+mn-lt"/>
                <a:ea typeface="+mn-ea"/>
                <a:cs typeface="+mn-cs"/>
              </a:rPr>
              <a:t>添加的语句之间的距离越远，与漏洞成因之间的相关性越小，</a:t>
            </a:r>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17</a:t>
            </a:fld>
            <a:endParaRPr lang="zh-CN" altLang="en-US"/>
          </a:p>
        </p:txBody>
      </p:sp>
    </p:spTree>
    <p:extLst>
      <p:ext uri="{BB962C8B-B14F-4D97-AF65-F5344CB8AC3E}">
        <p14:creationId xmlns:p14="http://schemas.microsoft.com/office/powerpoint/2010/main" val="34893177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kern="1200" dirty="0">
                <a:solidFill>
                  <a:schemeClr val="tx1"/>
                </a:solidFill>
                <a:effectLst/>
                <a:latin typeface="+mn-lt"/>
                <a:ea typeface="+mn-ea"/>
                <a:cs typeface="+mn-cs"/>
              </a:rPr>
              <a:t>具体阈值可以由用户配置（后面的敏感性分析中有具体的分析）</a:t>
            </a:r>
          </a:p>
          <a:p>
            <a:pPr marL="0" marR="0" lvl="0" indent="0" algn="l" defTabSz="914400" rtl="0" eaLnBrk="1" fontAlgn="auto" latinLnBrk="0" hangingPunct="1">
              <a:lnSpc>
                <a:spcPct val="100000"/>
              </a:lnSpc>
              <a:spcBef>
                <a:spcPts val="0"/>
              </a:spcBef>
              <a:spcAft>
                <a:spcPts val="0"/>
              </a:spcAft>
              <a:buClrTx/>
              <a:buSzTx/>
              <a:buFontTx/>
              <a:buNone/>
              <a:tabLst/>
              <a:defRPr/>
            </a:pPr>
            <a:endParaRPr lang="zh-CN" altLang="en-US" sz="1200" kern="1200" dirty="0">
              <a:solidFill>
                <a:schemeClr val="tx1"/>
              </a:solidFill>
              <a:effectLst/>
              <a:latin typeface="+mn-lt"/>
              <a:ea typeface="+mn-ea"/>
              <a:cs typeface="+mn-cs"/>
            </a:endParaRPr>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18</a:t>
            </a:fld>
            <a:endParaRPr lang="zh-CN" altLang="en-US"/>
          </a:p>
        </p:txBody>
      </p:sp>
    </p:spTree>
    <p:extLst>
      <p:ext uri="{BB962C8B-B14F-4D97-AF65-F5344CB8AC3E}">
        <p14:creationId xmlns:p14="http://schemas.microsoft.com/office/powerpoint/2010/main" val="295701134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19</a:t>
            </a:fld>
            <a:endParaRPr lang="zh-CN" altLang="en-US"/>
          </a:p>
        </p:txBody>
      </p:sp>
    </p:spTree>
    <p:extLst>
      <p:ext uri="{BB962C8B-B14F-4D97-AF65-F5344CB8AC3E}">
        <p14:creationId xmlns:p14="http://schemas.microsoft.com/office/powerpoint/2010/main" val="21675625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a:t>
            </a:fld>
            <a:endParaRPr lang="zh-CN" altLang="en-US"/>
          </a:p>
        </p:txBody>
      </p:sp>
    </p:spTree>
    <p:extLst>
      <p:ext uri="{BB962C8B-B14F-4D97-AF65-F5344CB8AC3E}">
        <p14:creationId xmlns:p14="http://schemas.microsoft.com/office/powerpoint/2010/main" val="162406620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20</a:t>
            </a:fld>
            <a:endParaRPr lang="zh-CN" altLang="en-US"/>
          </a:p>
        </p:txBody>
      </p:sp>
    </p:spTree>
    <p:extLst>
      <p:ext uri="{BB962C8B-B14F-4D97-AF65-F5344CB8AC3E}">
        <p14:creationId xmlns:p14="http://schemas.microsoft.com/office/powerpoint/2010/main" val="3945820115"/>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结果表明，在十个开源项目上，</a:t>
            </a:r>
            <a:r>
              <a:rPr lang="en" altLang="zh-CN" sz="1200" b="0" i="0" kern="1200" dirty="0">
                <a:solidFill>
                  <a:schemeClr val="tx1"/>
                </a:solidFill>
                <a:effectLst/>
                <a:latin typeface="+mn-lt"/>
                <a:ea typeface="+mn-ea"/>
                <a:cs typeface="+mn-cs"/>
              </a:rPr>
              <a:t>MVP</a:t>
            </a:r>
            <a:r>
              <a:rPr lang="zh-CN" altLang="en-US" sz="1200" b="0" i="0" kern="1200" dirty="0">
                <a:solidFill>
                  <a:schemeClr val="tx1"/>
                </a:solidFill>
                <a:effectLst/>
                <a:latin typeface="+mn-lt"/>
                <a:ea typeface="+mn-ea"/>
                <a:cs typeface="+mn-cs"/>
              </a:rPr>
              <a:t>比现有工具取得了更高的准确率和召回率，共发现了</a:t>
            </a:r>
            <a:r>
              <a:rPr lang="en-US" altLang="zh-CN" sz="1200" b="0" i="0" kern="1200" dirty="0">
                <a:solidFill>
                  <a:schemeClr val="tx1"/>
                </a:solidFill>
                <a:effectLst/>
                <a:latin typeface="+mn-lt"/>
                <a:ea typeface="+mn-ea"/>
                <a:cs typeface="+mn-cs"/>
              </a:rPr>
              <a:t>97</a:t>
            </a:r>
            <a:r>
              <a:rPr lang="zh-CN" altLang="en-US" sz="1200" b="0" i="0" kern="1200" dirty="0">
                <a:solidFill>
                  <a:schemeClr val="tx1"/>
                </a:solidFill>
                <a:effectLst/>
                <a:latin typeface="+mn-lt"/>
                <a:ea typeface="+mn-ea"/>
                <a:cs typeface="+mn-cs"/>
              </a:rPr>
              <a:t>个未曾发现的漏洞。在误报和漏报方面，</a:t>
            </a:r>
            <a:r>
              <a:rPr lang="en" altLang="zh-CN" sz="1200" b="0" i="0" kern="1200" dirty="0">
                <a:solidFill>
                  <a:schemeClr val="tx1"/>
                </a:solidFill>
                <a:effectLst/>
                <a:latin typeface="+mn-lt"/>
                <a:ea typeface="+mn-ea"/>
                <a:cs typeface="+mn-cs"/>
              </a:rPr>
              <a:t>MVP</a:t>
            </a:r>
            <a:r>
              <a:rPr lang="zh-CN" altLang="en-US" sz="1200" b="0" i="0" kern="1200" dirty="0">
                <a:solidFill>
                  <a:schemeClr val="tx1"/>
                </a:solidFill>
                <a:effectLst/>
                <a:latin typeface="+mn-lt"/>
                <a:ea typeface="+mn-ea"/>
                <a:cs typeface="+mn-cs"/>
              </a:rPr>
              <a:t>也远远低于其他两个工具，但是仍有</a:t>
            </a:r>
            <a:r>
              <a:rPr lang="en-US" altLang="zh-CN" sz="1200" b="0" i="0" kern="1200" dirty="0">
                <a:solidFill>
                  <a:schemeClr val="tx1"/>
                </a:solidFill>
                <a:effectLst/>
                <a:latin typeface="+mn-lt"/>
                <a:ea typeface="+mn-ea"/>
                <a:cs typeface="+mn-cs"/>
              </a:rPr>
              <a:t>13</a:t>
            </a:r>
            <a:r>
              <a:rPr lang="zh-CN" altLang="en-US" sz="1200" b="0" i="0" kern="1200" dirty="0">
                <a:solidFill>
                  <a:schemeClr val="tx1"/>
                </a:solidFill>
                <a:effectLst/>
                <a:latin typeface="+mn-lt"/>
                <a:ea typeface="+mn-ea"/>
                <a:cs typeface="+mn-cs"/>
              </a:rPr>
              <a:t>个误报和</a:t>
            </a:r>
            <a:r>
              <a:rPr lang="en-US" altLang="zh-CN" sz="1200" b="0" i="0" kern="1200" dirty="0">
                <a:solidFill>
                  <a:schemeClr val="tx1"/>
                </a:solidFill>
                <a:effectLst/>
                <a:latin typeface="+mn-lt"/>
                <a:ea typeface="+mn-ea"/>
                <a:cs typeface="+mn-cs"/>
              </a:rPr>
              <a:t>6</a:t>
            </a:r>
            <a:r>
              <a:rPr lang="zh-CN" altLang="en-US" sz="1200" b="0" i="0" kern="1200" dirty="0">
                <a:solidFill>
                  <a:schemeClr val="tx1"/>
                </a:solidFill>
                <a:effectLst/>
                <a:latin typeface="+mn-lt"/>
                <a:ea typeface="+mn-ea"/>
                <a:cs typeface="+mn-cs"/>
              </a:rPr>
              <a:t>个漏报。误报方面，主要由于</a:t>
            </a:r>
            <a:r>
              <a:rPr lang="en" altLang="zh-CN" sz="1200" b="0" i="0" kern="1200" dirty="0">
                <a:solidFill>
                  <a:schemeClr val="tx1"/>
                </a:solidFill>
                <a:effectLst/>
                <a:latin typeface="+mn-lt"/>
                <a:ea typeface="+mn-ea"/>
                <a:cs typeface="+mn-cs"/>
              </a:rPr>
              <a:t>MVP</a:t>
            </a:r>
            <a:r>
              <a:rPr lang="zh-CN" altLang="en-US" sz="1200" b="0" i="0" kern="1200" dirty="0">
                <a:solidFill>
                  <a:schemeClr val="tx1"/>
                </a:solidFill>
                <a:effectLst/>
                <a:latin typeface="+mn-lt"/>
                <a:ea typeface="+mn-ea"/>
                <a:cs typeface="+mn-cs"/>
              </a:rPr>
              <a:t>未对相同功能的函数名进行抽象，在补丁特征匹配上造成了一定的误差。并且本工作为了降低程序分析的复杂性，选择仅对一个函数内部进行分析，没有考虑补丁打在函数外部的可能。而漏报方面，取决于工具对噪音的处理，且在平衡准确率和召回率之间，会存在一定的漏报。总体来说，</a:t>
            </a:r>
            <a:r>
              <a:rPr lang="en" altLang="zh-CN" sz="1200" b="0" i="0" kern="1200" dirty="0">
                <a:solidFill>
                  <a:schemeClr val="tx1"/>
                </a:solidFill>
                <a:effectLst/>
                <a:latin typeface="+mn-lt"/>
                <a:ea typeface="+mn-ea"/>
                <a:cs typeface="+mn-cs"/>
              </a:rPr>
              <a:t>MVP</a:t>
            </a:r>
            <a:r>
              <a:rPr lang="zh-CN" altLang="en-US" sz="1200" b="0" i="0" kern="1200" dirty="0">
                <a:solidFill>
                  <a:schemeClr val="tx1"/>
                </a:solidFill>
                <a:effectLst/>
                <a:latin typeface="+mn-lt"/>
                <a:ea typeface="+mn-ea"/>
                <a:cs typeface="+mn-cs"/>
              </a:rPr>
              <a:t>时间开销也不是很大，在更高准确度的情况下，反而能减少人工检查的时间。</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21</a:t>
            </a:fld>
            <a:endParaRPr lang="zh-CN" altLang="en-US"/>
          </a:p>
        </p:txBody>
      </p:sp>
    </p:spTree>
    <p:extLst>
      <p:ext uri="{BB962C8B-B14F-4D97-AF65-F5344CB8AC3E}">
        <p14:creationId xmlns:p14="http://schemas.microsoft.com/office/powerpoint/2010/main" val="248169204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22</a:t>
            </a:fld>
            <a:endParaRPr lang="zh-CN" altLang="en-US"/>
          </a:p>
        </p:txBody>
      </p:sp>
    </p:spTree>
    <p:extLst>
      <p:ext uri="{BB962C8B-B14F-4D97-AF65-F5344CB8AC3E}">
        <p14:creationId xmlns:p14="http://schemas.microsoft.com/office/powerpoint/2010/main" val="414150036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结果表明，在进行信息熵阈值的选取方面，当总信息熵不超过</a:t>
            </a:r>
            <a:r>
              <a:rPr lang="en-US" altLang="zh-CN" sz="1200" b="0" i="0" kern="1200" dirty="0">
                <a:solidFill>
                  <a:schemeClr val="tx1"/>
                </a:solidFill>
                <a:effectLst/>
                <a:latin typeface="+mn-lt"/>
                <a:ea typeface="+mn-ea"/>
                <a:cs typeface="+mn-cs"/>
              </a:rPr>
              <a:t>5</a:t>
            </a:r>
            <a:r>
              <a:rPr lang="zh-CN" altLang="en-US" sz="1200" b="0" i="0" kern="1200" dirty="0">
                <a:solidFill>
                  <a:schemeClr val="tx1"/>
                </a:solidFill>
                <a:effectLst/>
                <a:latin typeface="+mn-lt"/>
                <a:ea typeface="+mn-ea"/>
                <a:cs typeface="+mn-cs"/>
              </a:rPr>
              <a:t>时，能取得最高的准确率和召回率。当漏洞特征签名在待匹配函数中占比大于</a:t>
            </a:r>
            <a:r>
              <a:rPr lang="en-US" altLang="zh-CN" sz="1200" b="0" i="0" kern="1200" dirty="0">
                <a:solidFill>
                  <a:schemeClr val="tx1"/>
                </a:solidFill>
                <a:effectLst/>
                <a:latin typeface="+mn-lt"/>
                <a:ea typeface="+mn-ea"/>
                <a:cs typeface="+mn-cs"/>
              </a:rPr>
              <a:t>0.8</a:t>
            </a:r>
            <a:r>
              <a:rPr lang="zh-CN" altLang="en-US" sz="1200" b="0" i="0" kern="1200" dirty="0">
                <a:solidFill>
                  <a:schemeClr val="tx1"/>
                </a:solidFill>
                <a:effectLst/>
                <a:latin typeface="+mn-lt"/>
                <a:ea typeface="+mn-ea"/>
                <a:cs typeface="+mn-cs"/>
              </a:rPr>
              <a:t>，补丁特征签名在待匹配函数中占比小于</a:t>
            </a:r>
            <a:r>
              <a:rPr lang="en-US" altLang="zh-CN" sz="1200" b="0" i="0" kern="1200" dirty="0">
                <a:solidFill>
                  <a:schemeClr val="tx1"/>
                </a:solidFill>
                <a:effectLst/>
                <a:latin typeface="+mn-lt"/>
                <a:ea typeface="+mn-ea"/>
                <a:cs typeface="+mn-cs"/>
              </a:rPr>
              <a:t>0.2</a:t>
            </a:r>
            <a:r>
              <a:rPr lang="zh-CN" altLang="en-US" sz="1200" b="0" i="0" kern="1200" dirty="0">
                <a:solidFill>
                  <a:schemeClr val="tx1"/>
                </a:solidFill>
                <a:effectLst/>
                <a:latin typeface="+mn-lt"/>
                <a:ea typeface="+mn-ea"/>
                <a:cs typeface="+mn-cs"/>
              </a:rPr>
              <a:t>时，能达到最高的准确率。</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23</a:t>
            </a:fld>
            <a:endParaRPr lang="zh-CN" altLang="en-US"/>
          </a:p>
        </p:txBody>
      </p:sp>
    </p:spTree>
    <p:extLst>
      <p:ext uri="{BB962C8B-B14F-4D97-AF65-F5344CB8AC3E}">
        <p14:creationId xmlns:p14="http://schemas.microsoft.com/office/powerpoint/2010/main" val="6471415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24</a:t>
            </a:fld>
            <a:endParaRPr lang="zh-CN" altLang="en-US"/>
          </a:p>
        </p:txBody>
      </p:sp>
    </p:spTree>
    <p:extLst>
      <p:ext uri="{BB962C8B-B14F-4D97-AF65-F5344CB8AC3E}">
        <p14:creationId xmlns:p14="http://schemas.microsoft.com/office/powerpoint/2010/main" val="20639029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b="0" i="0" kern="1200" dirty="0">
                <a:solidFill>
                  <a:schemeClr val="tx1"/>
                </a:solidFill>
                <a:effectLst/>
                <a:latin typeface="+mn-lt"/>
                <a:ea typeface="+mn-ea"/>
                <a:cs typeface="+mn-cs"/>
              </a:rPr>
              <a:t>与通用漏洞检测工具比较结果：结果表明，基于学习的漏洞检测工具：</a:t>
            </a:r>
            <a:r>
              <a:rPr lang="en" altLang="zh-CN" sz="1200" b="0" i="0" kern="1200" dirty="0" err="1">
                <a:solidFill>
                  <a:schemeClr val="tx1"/>
                </a:solidFill>
                <a:effectLst/>
                <a:latin typeface="+mn-lt"/>
                <a:ea typeface="+mn-ea"/>
                <a:cs typeface="+mn-cs"/>
              </a:rPr>
              <a:t>VulDeePecker</a:t>
            </a:r>
            <a:r>
              <a:rPr lang="en" altLang="zh-CN" sz="1200" b="0" i="0" kern="1200" dirty="0">
                <a:solidFill>
                  <a:schemeClr val="tx1"/>
                </a:solidFill>
                <a:effectLst/>
                <a:latin typeface="+mn-lt"/>
                <a:ea typeface="+mn-ea"/>
                <a:cs typeface="+mn-cs"/>
              </a:rPr>
              <a:t>, </a:t>
            </a:r>
            <a:r>
              <a:rPr lang="en" altLang="zh-CN" sz="1200" b="0" i="0" kern="1200" dirty="0" err="1">
                <a:solidFill>
                  <a:schemeClr val="tx1"/>
                </a:solidFill>
                <a:effectLst/>
                <a:latin typeface="+mn-lt"/>
                <a:ea typeface="+mn-ea"/>
                <a:cs typeface="+mn-cs"/>
              </a:rPr>
              <a:t>Devign</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以及商业化静态检测工具：</a:t>
            </a:r>
            <a:r>
              <a:rPr lang="en" altLang="zh-CN" sz="1200" b="0" i="0" kern="1200" dirty="0">
                <a:solidFill>
                  <a:schemeClr val="tx1"/>
                </a:solidFill>
                <a:effectLst/>
                <a:latin typeface="+mn-lt"/>
                <a:ea typeface="+mn-ea"/>
                <a:cs typeface="+mn-cs"/>
              </a:rPr>
              <a:t>Coverity, </a:t>
            </a:r>
            <a:r>
              <a:rPr lang="en" altLang="zh-CN" sz="1200" b="0" i="0" kern="1200" dirty="0" err="1">
                <a:solidFill>
                  <a:schemeClr val="tx1"/>
                </a:solidFill>
                <a:effectLst/>
                <a:latin typeface="+mn-lt"/>
                <a:ea typeface="+mn-ea"/>
                <a:cs typeface="+mn-cs"/>
              </a:rPr>
              <a:t>Checkmarx</a:t>
            </a:r>
            <a:r>
              <a:rPr lang="zh-CN" altLang="en" sz="1200" b="0" i="0" kern="1200" dirty="0">
                <a:solidFill>
                  <a:schemeClr val="tx1"/>
                </a:solidFill>
                <a:effectLst/>
                <a:latin typeface="+mn-lt"/>
                <a:ea typeface="+mn-ea"/>
                <a:cs typeface="+mn-cs"/>
              </a:rPr>
              <a:t>，</a:t>
            </a:r>
            <a:r>
              <a:rPr lang="zh-CN" altLang="en-US" sz="1200" b="0" i="0" kern="1200" dirty="0">
                <a:solidFill>
                  <a:schemeClr val="tx1"/>
                </a:solidFill>
                <a:effectLst/>
                <a:latin typeface="+mn-lt"/>
                <a:ea typeface="+mn-ea"/>
                <a:cs typeface="+mn-cs"/>
              </a:rPr>
              <a:t>对于本实验能发现的漏洞，检测结果都普遍偏低。</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25</a:t>
            </a:fld>
            <a:endParaRPr lang="zh-CN" altLang="en-US"/>
          </a:p>
        </p:txBody>
      </p:sp>
    </p:spTree>
    <p:extLst>
      <p:ext uri="{BB962C8B-B14F-4D97-AF65-F5344CB8AC3E}">
        <p14:creationId xmlns:p14="http://schemas.microsoft.com/office/powerpoint/2010/main" val="299002678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本</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PPT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制作者公众号壹课，强烈谴责资料盗用</a:t>
            </a:r>
          </a:p>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26</a:t>
            </a:fld>
            <a:endParaRPr lang="zh-CN" altLang="en-US"/>
          </a:p>
        </p:txBody>
      </p:sp>
    </p:spTree>
    <p:extLst>
      <p:ext uri="{BB962C8B-B14F-4D97-AF65-F5344CB8AC3E}">
        <p14:creationId xmlns:p14="http://schemas.microsoft.com/office/powerpoint/2010/main" val="261411254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en-US" altLang="zh-CN"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27</a:t>
            </a:fld>
            <a:endParaRPr lang="zh-CN" altLang="en-US"/>
          </a:p>
        </p:txBody>
      </p:sp>
    </p:spTree>
    <p:extLst>
      <p:ext uri="{BB962C8B-B14F-4D97-AF65-F5344CB8AC3E}">
        <p14:creationId xmlns:p14="http://schemas.microsoft.com/office/powerpoint/2010/main" val="123345746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28</a:t>
            </a:fld>
            <a:endParaRPr lang="zh-CN" altLang="en-US"/>
          </a:p>
        </p:txBody>
      </p:sp>
    </p:spTree>
    <p:extLst>
      <p:ext uri="{BB962C8B-B14F-4D97-AF65-F5344CB8AC3E}">
        <p14:creationId xmlns:p14="http://schemas.microsoft.com/office/powerpoint/2010/main" val="29149965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3</a:t>
            </a:fld>
            <a:endParaRPr lang="zh-CN" altLang="en-US"/>
          </a:p>
        </p:txBody>
      </p:sp>
    </p:spTree>
    <p:extLst>
      <p:ext uri="{BB962C8B-B14F-4D97-AF65-F5344CB8AC3E}">
        <p14:creationId xmlns:p14="http://schemas.microsoft.com/office/powerpoint/2010/main" val="11398238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4</a:t>
            </a:fld>
            <a:endParaRPr lang="zh-CN" altLang="en-US"/>
          </a:p>
        </p:txBody>
      </p:sp>
    </p:spTree>
    <p:extLst>
      <p:ext uri="{BB962C8B-B14F-4D97-AF65-F5344CB8AC3E}">
        <p14:creationId xmlns:p14="http://schemas.microsoft.com/office/powerpoint/2010/main" val="416906110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5</a:t>
            </a:fld>
            <a:endParaRPr lang="zh-CN" altLang="en-US"/>
          </a:p>
        </p:txBody>
      </p:sp>
    </p:spTree>
    <p:extLst>
      <p:ext uri="{BB962C8B-B14F-4D97-AF65-F5344CB8AC3E}">
        <p14:creationId xmlns:p14="http://schemas.microsoft.com/office/powerpoint/2010/main" val="349381577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6</a:t>
            </a:fld>
            <a:endParaRPr lang="zh-CN" altLang="en-US"/>
          </a:p>
        </p:txBody>
      </p:sp>
    </p:spTree>
    <p:extLst>
      <p:ext uri="{BB962C8B-B14F-4D97-AF65-F5344CB8AC3E}">
        <p14:creationId xmlns:p14="http://schemas.microsoft.com/office/powerpoint/2010/main" val="15613226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7</a:t>
            </a:fld>
            <a:endParaRPr lang="zh-CN" altLang="en-US"/>
          </a:p>
        </p:txBody>
      </p:sp>
    </p:spTree>
    <p:extLst>
      <p:ext uri="{BB962C8B-B14F-4D97-AF65-F5344CB8AC3E}">
        <p14:creationId xmlns:p14="http://schemas.microsoft.com/office/powerpoint/2010/main" val="312423482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8</a:t>
            </a:fld>
            <a:endParaRPr lang="zh-CN" altLang="en-US"/>
          </a:p>
        </p:txBody>
      </p:sp>
    </p:spTree>
    <p:extLst>
      <p:ext uri="{BB962C8B-B14F-4D97-AF65-F5344CB8AC3E}">
        <p14:creationId xmlns:p14="http://schemas.microsoft.com/office/powerpoint/2010/main" val="16104795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dirty="0">
                <a:solidFill>
                  <a:srgbClr val="C00000"/>
                </a:solidFill>
                <a:latin typeface="微软雅黑" panose="020B0503020204020204" pitchFamily="34" charset="-122"/>
                <a:ea typeface="微软雅黑" panose="020B0503020204020204" pitchFamily="34" charset="-122"/>
              </a:rPr>
              <a:t>公众号壹课</a:t>
            </a:r>
            <a:endParaRPr lang="zh-CN" altLang="en-US" dirty="0"/>
          </a:p>
        </p:txBody>
      </p:sp>
      <p:sp>
        <p:nvSpPr>
          <p:cNvPr id="4" name="灯片编号占位符 3"/>
          <p:cNvSpPr>
            <a:spLocks noGrp="1"/>
          </p:cNvSpPr>
          <p:nvPr>
            <p:ph type="sldNum" sz="quarter" idx="10"/>
          </p:nvPr>
        </p:nvSpPr>
        <p:spPr/>
        <p:txBody>
          <a:bodyPr/>
          <a:lstStyle/>
          <a:p>
            <a:fld id="{5EF711DA-82CB-44C8-99EC-9CE596A896FB}" type="slidenum">
              <a:rPr lang="zh-CN" altLang="en-US" smtClean="0"/>
              <a:pPr/>
              <a:t>9</a:t>
            </a:fld>
            <a:endParaRPr lang="zh-CN" altLang="en-US"/>
          </a:p>
        </p:txBody>
      </p:sp>
    </p:spTree>
    <p:extLst>
      <p:ext uri="{BB962C8B-B14F-4D97-AF65-F5344CB8AC3E}">
        <p14:creationId xmlns:p14="http://schemas.microsoft.com/office/powerpoint/2010/main" val="381090663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p:cNvSpPr>
            <a:spLocks noGrp="1"/>
          </p:cNvSpPr>
          <p:nvPr>
            <p:ph type="subTitle" idx="1" hasCustomPrompt="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单击以编辑母版副标题样式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竖排文字占位符 2"/>
          <p:cNvSpPr>
            <a:spLocks noGrp="1"/>
          </p:cNvSpPr>
          <p:nvPr>
            <p:ph type="body" orient="vert" idx="1" hasCustomPrompt="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p:cNvSpPr>
            <a:spLocks noGrp="1"/>
          </p:cNvSpPr>
          <p:nvPr>
            <p:ph type="body" orient="vert" idx="1" hasCustomPrompt="1"/>
          </p:nvPr>
        </p:nvSpPr>
        <p:spPr>
          <a:xfrm>
            <a:off x="838200" y="365125"/>
            <a:ext cx="7734300" cy="5811838"/>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idx="1" hasCustomPrompt="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p:cNvSpPr>
            <a:spLocks noGrp="1"/>
          </p:cNvSpPr>
          <p:nvPr>
            <p:ph type="body" idx="1" hasCustomPrompt="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编辑母版文本样式</a:t>
            </a:r>
          </a:p>
        </p:txBody>
      </p:sp>
      <p:sp>
        <p:nvSpPr>
          <p:cNvPr id="4" name="日期占位符 3"/>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内容占位符 2"/>
          <p:cNvSpPr>
            <a:spLocks noGrp="1"/>
          </p:cNvSpPr>
          <p:nvPr>
            <p:ph sz="half" idx="1" hasCustomPrompt="1"/>
          </p:nvPr>
        </p:nvSpPr>
        <p:spPr>
          <a:xfrm>
            <a:off x="838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内容占位符 3"/>
          <p:cNvSpPr>
            <a:spLocks noGrp="1"/>
          </p:cNvSpPr>
          <p:nvPr>
            <p:ph sz="half" idx="2" hasCustomPrompt="1"/>
          </p:nvPr>
        </p:nvSpPr>
        <p:spPr>
          <a:xfrm>
            <a:off x="6172200" y="1825625"/>
            <a:ext cx="5181600" cy="435133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p:cNvSpPr>
            <a:spLocks noGrp="1"/>
          </p:cNvSpPr>
          <p:nvPr>
            <p:ph type="body" idx="1" hasCustomPrompt="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4" name="内容占位符 3"/>
          <p:cNvSpPr>
            <a:spLocks noGrp="1"/>
          </p:cNvSpPr>
          <p:nvPr>
            <p:ph sz="half" idx="2" hasCustomPrompt="1"/>
          </p:nvPr>
        </p:nvSpPr>
        <p:spPr>
          <a:xfrm>
            <a:off x="839788" y="2505075"/>
            <a:ext cx="5157787"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5" name="文本占位符 4"/>
          <p:cNvSpPr>
            <a:spLocks noGrp="1"/>
          </p:cNvSpPr>
          <p:nvPr>
            <p:ph type="body" sz="quarter" idx="3" hasCustomPrompt="1"/>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编辑母版文本样式</a:t>
            </a:r>
          </a:p>
        </p:txBody>
      </p:sp>
      <p:sp>
        <p:nvSpPr>
          <p:cNvPr id="6" name="内容占位符 5"/>
          <p:cNvSpPr>
            <a:spLocks noGrp="1"/>
          </p:cNvSpPr>
          <p:nvPr>
            <p:ph sz="quarter" idx="4" hasCustomPrompt="1"/>
          </p:nvPr>
        </p:nvSpPr>
        <p:spPr>
          <a:xfrm>
            <a:off x="6172200" y="2505075"/>
            <a:ext cx="5183188" cy="3684588"/>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7" name="日期占位符 6"/>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p>
        </p:txBody>
      </p:sp>
      <p:sp>
        <p:nvSpPr>
          <p:cNvPr id="3" name="日期占位符 2"/>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p:cNvSpPr>
            <a:spLocks noGrp="1"/>
          </p:cNvSpPr>
          <p:nvPr>
            <p:ph idx="1" hasCustomPrompt="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hasCustomPrompt="1"/>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编辑母版文本样式</a:t>
            </a:r>
          </a:p>
        </p:txBody>
      </p:sp>
      <p:sp>
        <p:nvSpPr>
          <p:cNvPr id="5" name="日期占位符 4"/>
          <p:cNvSpPr>
            <a:spLocks noGrp="1"/>
          </p:cNvSpPr>
          <p:nvPr>
            <p:ph type="dt" sz="half" idx="10"/>
          </p:nvPr>
        </p:nvSpPr>
        <p:spPr/>
        <p:txBody>
          <a:bodyPr/>
          <a:lstStyle/>
          <a:p>
            <a:fld id="{694536CA-A6C4-4358-AF93-5CCBD70D248C}" type="datetimeFigureOut">
              <a:rPr lang="zh-CN" altLang="en-US" smtClean="0"/>
              <a:pPr/>
              <a:t>2021/5/5</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A8537B7A-7510-410A-AA53-45D600DA0276}" type="slidenum">
              <a:rPr lang="zh-CN" altLang="en-US" smtClean="0"/>
              <a:pPr/>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94536CA-A6C4-4358-AF93-5CCBD70D248C}" type="datetimeFigureOut">
              <a:rPr lang="zh-CN" altLang="en-US" smtClean="0"/>
              <a:pPr/>
              <a:t>2021/5/5</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8537B7A-7510-410A-AA53-45D600DA0276}" type="slidenum">
              <a:rPr lang="zh-CN" altLang="en-US" smtClean="0"/>
              <a:pPr/>
              <a:t>‹#›</a:t>
            </a:fld>
            <a:endParaRPr lang="zh-CN" altLang="en-US"/>
          </a:p>
        </p:txBody>
      </p:sp>
      <p:sp>
        <p:nvSpPr>
          <p:cNvPr id="7" name="矩形 6"/>
          <p:cNvSpPr/>
          <p:nvPr userDrawn="1"/>
        </p:nvSpPr>
        <p:spPr>
          <a:xfrm>
            <a:off x="0" y="0"/>
            <a:ext cx="12192000" cy="6858000"/>
          </a:xfrm>
          <a:prstGeom prst="rect">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jpg"/><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openxmlformats.org/officeDocument/2006/relationships/image" Target="../media/image9.tiff"/></Relationships>
</file>

<file path=ppt/slides/_rels/slide1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openxmlformats.org/officeDocument/2006/relationships/image" Target="../media/image10.tiff"/></Relationships>
</file>

<file path=ppt/slides/_rels/slide19.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tiff"/></Relationships>
</file>

<file path=ppt/slides/_rels/slide2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1.xml"/><Relationship Id="rId1" Type="http://schemas.openxmlformats.org/officeDocument/2006/relationships/slideLayout" Target="../slideLayouts/slideLayout7.xml"/><Relationship Id="rId4" Type="http://schemas.openxmlformats.org/officeDocument/2006/relationships/image" Target="../media/image12.tiff"/></Relationships>
</file>

<file path=ppt/slides/_rels/slide2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2.xml"/><Relationship Id="rId1" Type="http://schemas.openxmlformats.org/officeDocument/2006/relationships/slideLayout" Target="../slideLayouts/slideLayout7.xml"/><Relationship Id="rId4" Type="http://schemas.openxmlformats.org/officeDocument/2006/relationships/image" Target="../media/image13.tiff"/></Relationships>
</file>

<file path=ppt/slides/_rels/slide2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3.xml"/><Relationship Id="rId1" Type="http://schemas.openxmlformats.org/officeDocument/2006/relationships/slideLayout" Target="../slideLayouts/slideLayout7.xml"/><Relationship Id="rId4" Type="http://schemas.openxmlformats.org/officeDocument/2006/relationships/image" Target="../media/image14.tiff"/></Relationships>
</file>

<file path=ppt/slides/_rels/slide2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4.xml"/><Relationship Id="rId1" Type="http://schemas.openxmlformats.org/officeDocument/2006/relationships/slideLayout" Target="../slideLayouts/slideLayout7.xml"/><Relationship Id="rId4" Type="http://schemas.openxmlformats.org/officeDocument/2006/relationships/image" Target="../media/image15.tiff"/></Relationships>
</file>

<file path=ppt/slides/_rels/slide2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6.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8.xml"/><Relationship Id="rId1" Type="http://schemas.openxmlformats.org/officeDocument/2006/relationships/slideLayout" Target="../slideLayouts/slideLayout7.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图片 16">
            <a:extLst>
              <a:ext uri="{FF2B5EF4-FFF2-40B4-BE49-F238E27FC236}">
                <a16:creationId xmlns:a16="http://schemas.microsoft.com/office/drawing/2014/main" id="{6C7857AB-3690-4BB7-BE15-F6FB8CE40FB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90221"/>
            <a:ext cx="12192000" cy="2650435"/>
          </a:xfrm>
          <a:prstGeom prst="rect">
            <a:avLst/>
          </a:prstGeom>
        </p:spPr>
      </p:pic>
      <p:sp>
        <p:nvSpPr>
          <p:cNvPr id="8" name="矩形 7"/>
          <p:cNvSpPr/>
          <p:nvPr/>
        </p:nvSpPr>
        <p:spPr>
          <a:xfrm>
            <a:off x="0" y="2290221"/>
            <a:ext cx="12192000" cy="2650435"/>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文本框 14"/>
          <p:cNvSpPr txBox="1"/>
          <p:nvPr/>
        </p:nvSpPr>
        <p:spPr>
          <a:xfrm>
            <a:off x="647785" y="2732011"/>
            <a:ext cx="10896430" cy="1200329"/>
          </a:xfrm>
          <a:prstGeom prst="rect">
            <a:avLst/>
          </a:prstGeom>
          <a:noFill/>
        </p:spPr>
        <p:txBody>
          <a:bodyPr wrap="square" rtlCol="0">
            <a:spAutoFit/>
          </a:bodyPr>
          <a:lstStyle/>
          <a:p>
            <a:pPr algn="ctr"/>
            <a:r>
              <a:rPr lang="en" altLang="zh-CN" sz="3600" b="1" dirty="0">
                <a:solidFill>
                  <a:schemeClr val="bg1">
                    <a:lumMod val="95000"/>
                  </a:schemeClr>
                </a:solidFill>
                <a:latin typeface="微软雅黑" panose="020B0503020204020204" pitchFamily="34" charset="-122"/>
                <a:ea typeface="微软雅黑" panose="020B0503020204020204" pitchFamily="34" charset="-122"/>
              </a:rPr>
              <a:t>MVP: Detecting Vulnerabilities using Patch-Enhanced Vulnerability Signatures</a:t>
            </a:r>
            <a:endParaRPr lang="zh-CN" altLang="en-US" sz="3600" b="1"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TextBox 6"/>
          <p:cNvSpPr txBox="1"/>
          <p:nvPr/>
        </p:nvSpPr>
        <p:spPr>
          <a:xfrm>
            <a:off x="4208340" y="5138311"/>
            <a:ext cx="3775344" cy="400085"/>
          </a:xfrm>
          <a:prstGeom prst="rect">
            <a:avLst/>
          </a:prstGeom>
          <a:noFill/>
        </p:spPr>
        <p:txBody>
          <a:bodyPr wrap="none" lIns="91416" tIns="45708" rIns="91416" bIns="45708" rtlCol="0">
            <a:spAutoFit/>
          </a:bodyPr>
          <a:lstStyle>
            <a:defPPr>
              <a:defRPr lang="zh-CN"/>
            </a:defPPr>
            <a:lvl1pPr>
              <a:defRPr sz="2000">
                <a:solidFill>
                  <a:schemeClr val="accent2"/>
                </a:solidFill>
                <a:latin typeface="+mn-ea"/>
                <a:ea typeface="+mn-ea"/>
              </a:defRPr>
            </a:lvl1pPr>
          </a:lstStyle>
          <a:p>
            <a:pPr algn="ctr"/>
            <a:r>
              <a:rPr lang="zh-CN" altLang="en-US" dirty="0">
                <a:solidFill>
                  <a:srgbClr val="C00000"/>
                </a:solidFill>
                <a:latin typeface="微软雅黑" panose="020B0503020204020204" pitchFamily="34" charset="-122"/>
                <a:ea typeface="微软雅黑" panose="020B0503020204020204" pitchFamily="34" charset="-122"/>
              </a:rPr>
              <a:t>汇报人：黄朝熠、郭文博、林春</a:t>
            </a:r>
          </a:p>
        </p:txBody>
      </p:sp>
      <p:pic>
        <p:nvPicPr>
          <p:cNvPr id="3" name="图片 2">
            <a:extLst>
              <a:ext uri="{FF2B5EF4-FFF2-40B4-BE49-F238E27FC236}">
                <a16:creationId xmlns:a16="http://schemas.microsoft.com/office/drawing/2014/main" id="{1DD246AB-230B-4E8A-8B2F-FE8E4DCB44ED}"/>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5436" y="965886"/>
            <a:ext cx="2761129" cy="797143"/>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rot="5400000">
            <a:off x="4227759" y="-4227756"/>
            <a:ext cx="3736490" cy="12192002"/>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9CC5F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0070C0"/>
                </a:solidFill>
                <a:latin typeface="微软雅黑" panose="020B0503020204020204" pitchFamily="34" charset="-122"/>
                <a:ea typeface="微软雅黑" panose="020B0503020204020204" pitchFamily="34" charset="-122"/>
              </a:rPr>
              <a:t>Part.04</a:t>
            </a:r>
          </a:p>
        </p:txBody>
      </p:sp>
      <p:sp>
        <p:nvSpPr>
          <p:cNvPr id="9" name="文本框 8"/>
          <p:cNvSpPr txBox="1"/>
          <p:nvPr/>
        </p:nvSpPr>
        <p:spPr>
          <a:xfrm>
            <a:off x="805543" y="4515206"/>
            <a:ext cx="11070771" cy="707886"/>
          </a:xfrm>
          <a:prstGeom prst="rect">
            <a:avLst/>
          </a:prstGeom>
          <a:noFill/>
          <a:ln>
            <a:noFill/>
          </a:ln>
        </p:spPr>
        <p:txBody>
          <a:bodyPr wrap="square" rtlCol="0">
            <a:spAutoFit/>
          </a:bodyPr>
          <a:lstStyle/>
          <a:p>
            <a:pPr algn="ctr"/>
            <a:r>
              <a:rPr lang="en-US" altLang="zh-CN" sz="4000" b="1" spc="600" dirty="0">
                <a:solidFill>
                  <a:srgbClr val="C00000"/>
                </a:solidFill>
                <a:latin typeface="微软雅黑" panose="020B0503020204020204" pitchFamily="34" charset="-122"/>
                <a:ea typeface="微软雅黑" panose="020B0503020204020204" pitchFamily="34" charset="-122"/>
              </a:rPr>
              <a:t>MVP</a:t>
            </a:r>
            <a:r>
              <a:rPr lang="zh-CN" altLang="en-US" sz="4000" b="1" spc="600" dirty="0">
                <a:solidFill>
                  <a:srgbClr val="C00000"/>
                </a:solidFill>
                <a:latin typeface="微软雅黑" panose="020B0503020204020204" pitchFamily="34" charset="-122"/>
                <a:ea typeface="微软雅黑" panose="020B0503020204020204" pitchFamily="34" charset="-122"/>
              </a:rPr>
              <a:t>方法</a:t>
            </a:r>
            <a:endParaRPr lang="en-US" altLang="zh-CN" sz="4000" b="1" spc="600" dirty="0">
              <a:solidFill>
                <a:srgbClr val="C00000"/>
              </a:solidFill>
              <a:latin typeface="微软雅黑" panose="020B0503020204020204" pitchFamily="34" charset="-122"/>
              <a:ea typeface="微软雅黑" panose="020B0503020204020204" pitchFamily="34" charset="-122"/>
            </a:endParaRPr>
          </a:p>
        </p:txBody>
      </p:sp>
      <p:pic>
        <p:nvPicPr>
          <p:cNvPr id="10" name="图片 9"/>
          <p:cNvPicPr>
            <a:picLocks noChangeAspect="1"/>
          </p:cNvPicPr>
          <p:nvPr/>
        </p:nvPicPr>
        <p:blipFill>
          <a:blip r:embed="rId3" cstate="print">
            <a:lum bright="70000" contrast="-70000"/>
            <a:extLst>
              <a:ext uri="{BEBA8EAE-BF5A-486C-A8C5-ECC9F3942E4B}">
                <a14:imgProps xmlns:a14="http://schemas.microsoft.com/office/drawing/2010/main">
                  <a14:imgLayer r:embed="rId4">
                    <a14:imgEffect>
                      <a14:artisticPhotocopy detail="2"/>
                    </a14:imgEffect>
                    <a14:imgEffect>
                      <a14:brightnessContrast bright="-20000" contrast="40000"/>
                    </a14:imgEffect>
                  </a14:imgLayer>
                </a14:imgProps>
              </a:ext>
              <a:ext uri="{28A0092B-C50C-407E-A947-70E740481C1C}">
                <a14:useLocalDpi xmlns:a14="http://schemas.microsoft.com/office/drawing/2010/main" val="0"/>
              </a:ext>
            </a:extLst>
          </a:blip>
          <a:stretch>
            <a:fillRect/>
          </a:stretch>
        </p:blipFill>
        <p:spPr>
          <a:xfrm>
            <a:off x="3848100" y="917624"/>
            <a:ext cx="4495800" cy="1208954"/>
          </a:xfrm>
          <a:prstGeom prst="rect">
            <a:avLst/>
          </a:prstGeom>
        </p:spPr>
      </p:pic>
      <p:pic>
        <p:nvPicPr>
          <p:cNvPr id="11" name="图片 10">
            <a:extLst>
              <a:ext uri="{FF2B5EF4-FFF2-40B4-BE49-F238E27FC236}">
                <a16:creationId xmlns:a16="http://schemas.microsoft.com/office/drawing/2014/main" id="{EC0FA05F-9B18-43DE-B14C-796467F4217D}"/>
              </a:ext>
            </a:extLst>
          </p:cNvPr>
          <p:cNvPicPr>
            <a:picLocks noChangeAspect="1"/>
          </p:cNvPicPr>
          <p:nvPr/>
        </p:nvPicPr>
        <p:blipFill rotWithShape="1">
          <a:blip r:embed="rId5">
            <a:extLst>
              <a:ext uri="{28A0092B-C50C-407E-A947-70E740481C1C}">
                <a14:useLocalDpi xmlns:a14="http://schemas.microsoft.com/office/drawing/2010/main" val="0"/>
              </a:ext>
            </a:extLst>
          </a:blip>
          <a:srcRect t="23158" b="29490"/>
          <a:stretch/>
        </p:blipFill>
        <p:spPr>
          <a:xfrm>
            <a:off x="2" y="-1"/>
            <a:ext cx="12191998" cy="3736491"/>
          </a:xfrm>
          <a:prstGeom prst="rect">
            <a:avLst/>
          </a:prstGeom>
        </p:spPr>
      </p:pic>
      <p:sp>
        <p:nvSpPr>
          <p:cNvPr id="12" name="矩形 11">
            <a:extLst>
              <a:ext uri="{FF2B5EF4-FFF2-40B4-BE49-F238E27FC236}">
                <a16:creationId xmlns:a16="http://schemas.microsoft.com/office/drawing/2014/main" id="{BF250DBF-1BF2-400D-9439-ACDF9D6F3F76}"/>
              </a:ext>
            </a:extLst>
          </p:cNvPr>
          <p:cNvSpPr/>
          <p:nvPr/>
        </p:nvSpPr>
        <p:spPr>
          <a:xfrm rot="5400000">
            <a:off x="4227759" y="-4227756"/>
            <a:ext cx="3736490" cy="12192002"/>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B9712DC9-7427-4396-97B9-61008DE8ECE2}"/>
              </a:ext>
            </a:extLst>
          </p:cNvPr>
          <p:cNvGrpSpPr/>
          <p:nvPr/>
        </p:nvGrpSpPr>
        <p:grpSpPr>
          <a:xfrm>
            <a:off x="5321300" y="3044202"/>
            <a:ext cx="1549400" cy="1378900"/>
            <a:chOff x="5127859" y="2518592"/>
            <a:chExt cx="1936282" cy="1723208"/>
          </a:xfrm>
        </p:grpSpPr>
        <p:sp>
          <p:nvSpPr>
            <p:cNvPr id="14" name="任意多边形 5">
              <a:extLst>
                <a:ext uri="{FF2B5EF4-FFF2-40B4-BE49-F238E27FC236}">
                  <a16:creationId xmlns:a16="http://schemas.microsoft.com/office/drawing/2014/main" id="{6E63B437-68ED-4E36-94A4-F489B00731A2}"/>
                </a:ext>
              </a:extLst>
            </p:cNvPr>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a:extLst>
                <a:ext uri="{FF2B5EF4-FFF2-40B4-BE49-F238E27FC236}">
                  <a16:creationId xmlns:a16="http://schemas.microsoft.com/office/drawing/2014/main" id="{FAB0CF01-01E2-4E67-9436-6AC86B7F6985}"/>
                </a:ext>
              </a:extLst>
            </p:cNvPr>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a:extLst>
              <a:ext uri="{FF2B5EF4-FFF2-40B4-BE49-F238E27FC236}">
                <a16:creationId xmlns:a16="http://schemas.microsoft.com/office/drawing/2014/main" id="{89205041-170F-45BF-BD36-9FEA9E9F35C2}"/>
              </a:ext>
            </a:extLst>
          </p:cNvPr>
          <p:cNvSpPr txBox="1"/>
          <p:nvPr/>
        </p:nvSpPr>
        <p:spPr>
          <a:xfrm>
            <a:off x="5491220" y="3502820"/>
            <a:ext cx="1209562" cy="461665"/>
          </a:xfrm>
          <a:prstGeom prst="rect">
            <a:avLst/>
          </a:prstGeom>
          <a:noFill/>
        </p:spPr>
        <p:txBody>
          <a:bodyPr wrap="none" rtlCol="0">
            <a:spAutoFit/>
          </a:bodyPr>
          <a:lstStyle/>
          <a:p>
            <a:r>
              <a:rPr lang="en-US" altLang="zh-CN" sz="2400" dirty="0">
                <a:solidFill>
                  <a:srgbClr val="C00000"/>
                </a:solidFill>
                <a:latin typeface="微软雅黑" panose="020B0503020204020204" pitchFamily="34" charset="-122"/>
                <a:ea typeface="微软雅黑" panose="020B0503020204020204" pitchFamily="34" charset="-122"/>
              </a:rPr>
              <a:t>Part.03</a:t>
            </a:r>
          </a:p>
        </p:txBody>
      </p:sp>
      <p:pic>
        <p:nvPicPr>
          <p:cNvPr id="17" name="图片 16">
            <a:extLst>
              <a:ext uri="{FF2B5EF4-FFF2-40B4-BE49-F238E27FC236}">
                <a16:creationId xmlns:a16="http://schemas.microsoft.com/office/drawing/2014/main" id="{2F21281D-F812-4BCE-884B-3AAFD303249E}"/>
              </a:ext>
            </a:extLst>
          </p:cNvPr>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3140364" y="903148"/>
            <a:ext cx="5911273" cy="17065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1063055"/>
            <a:ext cx="2703211" cy="404714"/>
          </a:xfrm>
          <a:prstGeom prst="rect">
            <a:avLst/>
          </a:prstGeom>
          <a:noFill/>
        </p:spPr>
        <p:txBody>
          <a:bodyPr wrap="square" lIns="0" tIns="48000" rIns="0" bIns="48000" rtlCol="0">
            <a:spAutoFit/>
          </a:bodyPr>
          <a:lstStyle/>
          <a:p>
            <a:pPr algn="ctr"/>
            <a:r>
              <a:rPr lang="en-US" altLang="zh-CN" sz="2000" b="1" dirty="0">
                <a:latin typeface="微软雅黑" panose="020B0503020204020204" pitchFamily="34" charset="-122"/>
                <a:ea typeface="微软雅黑" panose="020B0503020204020204" pitchFamily="34" charset="-122"/>
              </a:rPr>
              <a:t>3.1 </a:t>
            </a:r>
            <a:r>
              <a:rPr lang="zh-CN" altLang="en-US" sz="2000" b="1" dirty="0">
                <a:latin typeface="微软雅黑" panose="020B0503020204020204" pitchFamily="34" charset="-122"/>
                <a:ea typeface="微软雅黑" panose="020B0503020204020204" pitchFamily="34" charset="-122"/>
              </a:rPr>
              <a:t>论文方法</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6" name="图片 35">
            <a:extLst>
              <a:ext uri="{FF2B5EF4-FFF2-40B4-BE49-F238E27FC236}">
                <a16:creationId xmlns:a16="http://schemas.microsoft.com/office/drawing/2014/main" id="{DC47A590-D3E2-4BF0-A297-2842B7266C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pic>
        <p:nvPicPr>
          <p:cNvPr id="3" name="图片 2">
            <a:extLst>
              <a:ext uri="{FF2B5EF4-FFF2-40B4-BE49-F238E27FC236}">
                <a16:creationId xmlns:a16="http://schemas.microsoft.com/office/drawing/2014/main" id="{F1E2B65C-8DCC-3E43-BCE8-C51D3BA2F7B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685611" y="1861375"/>
            <a:ext cx="7415618" cy="4467681"/>
          </a:xfrm>
          <a:prstGeom prst="rect">
            <a:avLst/>
          </a:prstGeom>
        </p:spPr>
      </p:pic>
      <p:sp>
        <p:nvSpPr>
          <p:cNvPr id="4" name="文本框 3">
            <a:extLst>
              <a:ext uri="{FF2B5EF4-FFF2-40B4-BE49-F238E27FC236}">
                <a16:creationId xmlns:a16="http://schemas.microsoft.com/office/drawing/2014/main" id="{C5EC4223-54D0-BC49-BBDE-6A3AFAE500F9}"/>
              </a:ext>
            </a:extLst>
          </p:cNvPr>
          <p:cNvSpPr txBox="1"/>
          <p:nvPr/>
        </p:nvSpPr>
        <p:spPr>
          <a:xfrm>
            <a:off x="121631" y="1861375"/>
            <a:ext cx="4364020" cy="4597862"/>
          </a:xfrm>
          <a:prstGeom prst="rect">
            <a:avLst/>
          </a:prstGeom>
          <a:noFill/>
        </p:spPr>
        <p:txBody>
          <a:bodyPr wrap="square" rtlCol="0">
            <a:spAutoFit/>
          </a:bodyPr>
          <a:lstStyle/>
          <a:p>
            <a:pPr marL="285750" indent="-285750" algn="just">
              <a:lnSpc>
                <a:spcPct val="150000"/>
              </a:lnSpc>
              <a:buFont typeface="Wingdings" pitchFamily="2" charset="2"/>
              <a:buChar char="l"/>
            </a:pPr>
            <a:r>
              <a:rPr lang="zh-CN" altLang="en-US" b="1" dirty="0">
                <a:latin typeface="SimSun" panose="02010600030101010101" pitchFamily="2" charset="-122"/>
                <a:ea typeface="SimSun" panose="02010600030101010101" pitchFamily="2" charset="-122"/>
              </a:rPr>
              <a:t>提取函数签名的步骤</a:t>
            </a:r>
            <a:r>
              <a:rPr lang="zh-CN" altLang="en-US" dirty="0">
                <a:latin typeface="SimSun" panose="02010600030101010101" pitchFamily="2" charset="-122"/>
                <a:ea typeface="SimSun" panose="02010600030101010101" pitchFamily="2" charset="-122"/>
              </a:rPr>
              <a:t>：以目标系统作为输入，并为目标系统中的每个函数生成一个签名。</a:t>
            </a:r>
          </a:p>
          <a:p>
            <a:pPr marL="285750" indent="-285750" algn="just">
              <a:lnSpc>
                <a:spcPct val="150000"/>
              </a:lnSpc>
              <a:buFont typeface="Wingdings" pitchFamily="2" charset="2"/>
              <a:buChar char="l"/>
            </a:pPr>
            <a:r>
              <a:rPr lang="zh-CN" altLang="en-US" b="1" dirty="0">
                <a:latin typeface="SimSun" panose="02010600030101010101" pitchFamily="2" charset="-122"/>
                <a:ea typeface="SimSun" panose="02010600030101010101" pitchFamily="2" charset="-122"/>
              </a:rPr>
              <a:t>提取漏洞和修补程序签名的步骤</a:t>
            </a:r>
            <a:r>
              <a:rPr lang="zh-CN" altLang="en-US" dirty="0">
                <a:latin typeface="SimSun" panose="02010600030101010101" pitchFamily="2" charset="-122"/>
                <a:ea typeface="SimSun" panose="02010600030101010101" pitchFamily="2" charset="-122"/>
              </a:rPr>
              <a:t>：将安全补丁程序作为输入，并生成漏洞签名和补丁程序签名，以从漏洞如何引起以及如何修复漏洞的角度反映漏洞。</a:t>
            </a:r>
          </a:p>
          <a:p>
            <a:pPr marL="285750" indent="-285750" algn="just">
              <a:lnSpc>
                <a:spcPct val="150000"/>
              </a:lnSpc>
              <a:buFont typeface="Wingdings" pitchFamily="2" charset="2"/>
              <a:buChar char="l"/>
            </a:pPr>
            <a:r>
              <a:rPr lang="zh-CN" altLang="en-US" b="1" dirty="0">
                <a:latin typeface="SimSun" panose="02010600030101010101" pitchFamily="2" charset="-122"/>
                <a:ea typeface="SimSun" panose="02010600030101010101" pitchFamily="2" charset="-122"/>
              </a:rPr>
              <a:t>最终的“检测漏洞”步骤</a:t>
            </a:r>
            <a:r>
              <a:rPr lang="zh-CN" altLang="en-US" dirty="0">
                <a:latin typeface="SimSun" panose="02010600030101010101" pitchFamily="2" charset="-122"/>
                <a:ea typeface="SimSun" panose="02010600030101010101" pitchFamily="2" charset="-122"/>
              </a:rPr>
              <a:t>：通过将目标系统中的每个函数与漏洞和补丁签名匹配来确定该功能是否存在潜在的脆弱性。</a:t>
            </a:r>
          </a:p>
        </p:txBody>
      </p:sp>
    </p:spTree>
    <p:extLst>
      <p:ext uri="{BB962C8B-B14F-4D97-AF65-F5344CB8AC3E}">
        <p14:creationId xmlns:p14="http://schemas.microsoft.com/office/powerpoint/2010/main" val="240791950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990705"/>
            <a:ext cx="2503186"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3.2</a:t>
            </a:r>
            <a:r>
              <a:rPr lang="zh-CN" altLang="en-US" sz="2400" b="1" dirty="0">
                <a:latin typeface="微软雅黑" panose="020B0503020204020204" pitchFamily="34" charset="-122"/>
                <a:ea typeface="微软雅黑" panose="020B0503020204020204" pitchFamily="34" charset="-122"/>
              </a:rPr>
              <a:t> 提取函数签名</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6" name="图片 35">
            <a:extLst>
              <a:ext uri="{FF2B5EF4-FFF2-40B4-BE49-F238E27FC236}">
                <a16:creationId xmlns:a16="http://schemas.microsoft.com/office/drawing/2014/main" id="{DC47A590-D3E2-4BF0-A297-2842B7266C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2" name="文本框 1">
            <a:extLst>
              <a:ext uri="{FF2B5EF4-FFF2-40B4-BE49-F238E27FC236}">
                <a16:creationId xmlns:a16="http://schemas.microsoft.com/office/drawing/2014/main" id="{79CEB422-CAFB-9D4E-8473-77C194C3D235}"/>
              </a:ext>
            </a:extLst>
          </p:cNvPr>
          <p:cNvSpPr txBox="1"/>
          <p:nvPr/>
        </p:nvSpPr>
        <p:spPr>
          <a:xfrm>
            <a:off x="896251" y="1985285"/>
            <a:ext cx="10629900" cy="3781997"/>
          </a:xfrm>
          <a:prstGeom prst="rect">
            <a:avLst/>
          </a:prstGeom>
          <a:noFill/>
        </p:spPr>
        <p:txBody>
          <a:bodyPr wrap="square" rtlCol="0">
            <a:spAutoFit/>
          </a:bodyPr>
          <a:lstStyle/>
          <a:p>
            <a:pPr marL="285750" indent="-285750">
              <a:lnSpc>
                <a:spcPct val="150000"/>
              </a:lnSpc>
              <a:buFont typeface="Wingdings" pitchFamily="2" charset="2"/>
              <a:buChar char="l"/>
            </a:pPr>
            <a:r>
              <a:rPr kumimoji="1" lang="zh-CN" altLang="en-US" b="1" dirty="0">
                <a:latin typeface="Times New Roman" panose="02020603050405020304" pitchFamily="18" charset="0"/>
                <a:ea typeface="SimSun" panose="02010600030101010101" pitchFamily="2" charset="-122"/>
                <a:cs typeface="Times New Roman" panose="02020603050405020304" pitchFamily="18" charset="0"/>
              </a:rPr>
              <a:t>解析分析函数</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：给定目标系统的源代码作为输入，首先使用</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Joern</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来解析代码并生成一个代码属性图，它将抽象语法树、控制流图和程序依赖图合并为一个联合的数据结构。从代码属性图中，首先得到目标系统中的所有函数，然后对每个函数生成其抽象语法树</a:t>
            </a:r>
            <a:r>
              <a:rPr kumimoji="1" lang="en-US" altLang="zh-CN" dirty="0">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AST)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和程序依赖性图</a:t>
            </a:r>
            <a:r>
              <a:rPr kumimoji="1" lang="en-US" altLang="zh-CN" dirty="0">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PDG)</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a:t>
            </a: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nSpc>
                <a:spcPct val="150000"/>
              </a:lnSpc>
              <a:buFont typeface="Wingdings" pitchFamily="2" charset="2"/>
              <a:buChar char="l"/>
            </a:pPr>
            <a:r>
              <a:rPr kumimoji="1" lang="zh-CN" altLang="en-US" b="1" dirty="0">
                <a:latin typeface="Times New Roman" panose="02020603050405020304" pitchFamily="18" charset="0"/>
                <a:ea typeface="SimSun" panose="02010600030101010101" pitchFamily="2" charset="-122"/>
                <a:cs typeface="Times New Roman" panose="02020603050405020304" pitchFamily="18" charset="0"/>
              </a:rPr>
              <a:t>抽象和规范化</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：从函数的</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AST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中识别形式参数、局部变量和字符串文本，并用规范化符号‘</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PARAM’</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VARIABLE’</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STRING’</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替换每次出现的这三个内容；但是在格式化字符串中有个例外，就是不用‘</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STRING’</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替换，而是保留格式说明符，因为有几种类型的漏洞和格式说明符有关，例如格式化字符串漏洞和基于堆栈的缓冲区溢出漏洞；抽象之后，通过移除所有注释、大括号、制表符和空格，对函数体中的每个语句应用规范化，这样就可以容忍对代码格式或注释的更改。</a:t>
            </a: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pPr>
            <a:endParaRPr kumimoji="1" lang="zh-CN" altLang="en-US" dirty="0">
              <a:latin typeface="Times New Roman" panose="02020603050405020304" pitchFamily="18" charset="0"/>
              <a:ea typeface="SimSun" panose="02010600030101010101" pitchFamily="2" charset="-122"/>
              <a:cs typeface="Times New Roman" panose="02020603050405020304" pitchFamily="18" charset="0"/>
            </a:endParaRPr>
          </a:p>
        </p:txBody>
      </p:sp>
    </p:spTree>
    <p:extLst>
      <p:ext uri="{BB962C8B-B14F-4D97-AF65-F5344CB8AC3E}">
        <p14:creationId xmlns:p14="http://schemas.microsoft.com/office/powerpoint/2010/main" val="4343014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4" name="矩形 23"/>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29" name="TextBox 10"/>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30" name="TextBox 11"/>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990705"/>
            <a:ext cx="2503186"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3.2</a:t>
            </a:r>
            <a:r>
              <a:rPr lang="zh-CN" altLang="en-US" sz="2400" b="1" dirty="0">
                <a:latin typeface="微软雅黑" panose="020B0503020204020204" pitchFamily="34" charset="-122"/>
                <a:ea typeface="微软雅黑" panose="020B0503020204020204" pitchFamily="34" charset="-122"/>
              </a:rPr>
              <a:t> 函数签名生成</a:t>
            </a:r>
          </a:p>
        </p:txBody>
      </p:sp>
      <p:cxnSp>
        <p:nvCxnSpPr>
          <p:cNvPr id="15" name="直接连接符 14"/>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6" name="图片 35">
            <a:extLst>
              <a:ext uri="{FF2B5EF4-FFF2-40B4-BE49-F238E27FC236}">
                <a16:creationId xmlns:a16="http://schemas.microsoft.com/office/drawing/2014/main" id="{DC47A590-D3E2-4BF0-A297-2842B7266CAB}"/>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2" name="文本框 1">
            <a:extLst>
              <a:ext uri="{FF2B5EF4-FFF2-40B4-BE49-F238E27FC236}">
                <a16:creationId xmlns:a16="http://schemas.microsoft.com/office/drawing/2014/main" id="{79CEB422-CAFB-9D4E-8473-77C194C3D235}"/>
              </a:ext>
            </a:extLst>
          </p:cNvPr>
          <p:cNvSpPr txBox="1"/>
          <p:nvPr/>
        </p:nvSpPr>
        <p:spPr>
          <a:xfrm>
            <a:off x="522699" y="2088119"/>
            <a:ext cx="6076950" cy="3779176"/>
          </a:xfrm>
          <a:prstGeom prst="rect">
            <a:avLst/>
          </a:prstGeom>
          <a:noFill/>
        </p:spPr>
        <p:txBody>
          <a:bodyPr wrap="square" rtlCol="0">
            <a:spAutoFit/>
          </a:bodyPr>
          <a:lstStyle/>
          <a:p>
            <a:pPr marL="285750" indent="-285750">
              <a:lnSpc>
                <a:spcPct val="150000"/>
              </a:lnSpc>
              <a:buFont typeface="Wingdings" pitchFamily="2" charset="2"/>
              <a:buChar char="l"/>
            </a:pP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为了生成函数签名，我们首先对每个抽象和规范化的语句应用一个</a:t>
            </a:r>
            <a:r>
              <a:rPr kumimoji="1" lang="zh-CN" altLang="en-US"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哈希函数</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来计算一个</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hash</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值。因此，函数的语法签名</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fsyn</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被表示为语句的计算哈希值的集合。</a:t>
            </a:r>
          </a:p>
          <a:p>
            <a:pPr marL="285750" indent="-285750">
              <a:lnSpc>
                <a:spcPct val="150000"/>
              </a:lnSpc>
              <a:buFont typeface="Wingdings" pitchFamily="2" charset="2"/>
              <a:buChar char="l"/>
            </a:pP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从一个函数的</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PDG</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中提取数据或控制两个语句之间的依赖关系，每个依赖项表示为</a:t>
            </a:r>
            <a:r>
              <a:rPr kumimoji="1" lang="en-US" altLang="zh-C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3</a:t>
            </a:r>
            <a:r>
              <a:rPr kumimoji="1" lang="zh-CN" altLang="en-US"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元组（</a:t>
            </a:r>
            <a:r>
              <a:rPr kumimoji="1" lang="en" altLang="zh-C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h1</a:t>
            </a:r>
            <a:r>
              <a:rPr kumimoji="1" lang="zh-CN" altLang="e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h2</a:t>
            </a:r>
            <a:r>
              <a:rPr kumimoji="1" lang="zh-CN" altLang="e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a:t>
            </a:r>
            <a:r>
              <a:rPr kumimoji="1" lang="en" altLang="zh-C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type</a:t>
            </a:r>
            <a:r>
              <a:rPr kumimoji="1" lang="zh-CN" altLang="en" dirty="0">
                <a:solidFill>
                  <a:srgbClr val="FF0000"/>
                </a:solidFill>
                <a:latin typeface="Times New Roman" panose="02020603050405020304" pitchFamily="18" charset="0"/>
                <a:ea typeface="SimSun" panose="02010600030101010101" pitchFamily="2" charset="-122"/>
                <a:cs typeface="Times New Roman" panose="02020603050405020304" pitchFamily="18" charset="0"/>
              </a:rPr>
              <a:t>）</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一个函数的语义特征，表示为</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fsem</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因此被表示为一组提取的依赖项。我们的抽象和规范化可能会丢失一些信息，并导致假阳性，但是考虑到语义信息（即语句之间的控制或数据依赖性）可以弥补抽象和归一化的不足。</a:t>
            </a:r>
          </a:p>
        </p:txBody>
      </p:sp>
      <p:pic>
        <p:nvPicPr>
          <p:cNvPr id="5" name="图片 4">
            <a:extLst>
              <a:ext uri="{FF2B5EF4-FFF2-40B4-BE49-F238E27FC236}">
                <a16:creationId xmlns:a16="http://schemas.microsoft.com/office/drawing/2014/main" id="{E6B5B155-0074-394A-AC40-B22740A0E78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47972" y="387482"/>
            <a:ext cx="4026455" cy="6351442"/>
          </a:xfrm>
          <a:prstGeom prst="rect">
            <a:avLst/>
          </a:prstGeom>
        </p:spPr>
      </p:pic>
    </p:spTree>
    <p:extLst>
      <p:ext uri="{BB962C8B-B14F-4D97-AF65-F5344CB8AC3E}">
        <p14:creationId xmlns:p14="http://schemas.microsoft.com/office/powerpoint/2010/main" val="70548082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a:cxnSpLocks/>
          </p:cNvCxnSpPr>
          <p:nvPr/>
        </p:nvCxnSpPr>
        <p:spPr>
          <a:xfrm>
            <a:off x="425752" y="1528840"/>
            <a:ext cx="340329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973109"/>
            <a:ext cx="3403298"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3.3</a:t>
            </a:r>
            <a:r>
              <a:rPr lang="zh-CN" altLang="en-US" sz="2400" b="1" dirty="0">
                <a:latin typeface="微软雅黑" panose="020B0503020204020204" pitchFamily="34" charset="-122"/>
                <a:ea typeface="微软雅黑" panose="020B0503020204020204" pitchFamily="34" charset="-122"/>
              </a:rPr>
              <a:t> 提取漏洞和补丁签名</a:t>
            </a:r>
          </a:p>
        </p:txBody>
      </p:sp>
      <p:sp>
        <p:nvSpPr>
          <p:cNvPr id="48" name="矩形 4">
            <a:extLst>
              <a:ext uri="{FF2B5EF4-FFF2-40B4-BE49-F238E27FC236}">
                <a16:creationId xmlns:a16="http://schemas.microsoft.com/office/drawing/2014/main" id="{1C057882-86FF-1849-9CCE-65379D05431B}"/>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49" name="矩形 48">
            <a:extLst>
              <a:ext uri="{FF2B5EF4-FFF2-40B4-BE49-F238E27FC236}">
                <a16:creationId xmlns:a16="http://schemas.microsoft.com/office/drawing/2014/main" id="{FA10E12D-EE2F-A04B-9E39-8DFC3F87BD18}"/>
              </a:ext>
            </a:extLst>
          </p:cNvPr>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0" name="直接连接符 24">
            <a:extLst>
              <a:ext uri="{FF2B5EF4-FFF2-40B4-BE49-F238E27FC236}">
                <a16:creationId xmlns:a16="http://schemas.microsoft.com/office/drawing/2014/main" id="{8F068EE1-6CAD-5D4F-8DE2-F35E5299342E}"/>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6">
            <a:extLst>
              <a:ext uri="{FF2B5EF4-FFF2-40B4-BE49-F238E27FC236}">
                <a16:creationId xmlns:a16="http://schemas.microsoft.com/office/drawing/2014/main" id="{A592CE76-819D-3E4A-A832-FC2415EAC0E9}"/>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2" name="TextBox 7">
            <a:extLst>
              <a:ext uri="{FF2B5EF4-FFF2-40B4-BE49-F238E27FC236}">
                <a16:creationId xmlns:a16="http://schemas.microsoft.com/office/drawing/2014/main" id="{457F8303-9E40-3741-88AA-2340F850D6F1}"/>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53" name="TextBox 9">
            <a:extLst>
              <a:ext uri="{FF2B5EF4-FFF2-40B4-BE49-F238E27FC236}">
                <a16:creationId xmlns:a16="http://schemas.microsoft.com/office/drawing/2014/main" id="{7A366005-DB91-E74B-92E7-7B0F38B535BC}"/>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TextBox 10">
            <a:extLst>
              <a:ext uri="{FF2B5EF4-FFF2-40B4-BE49-F238E27FC236}">
                <a16:creationId xmlns:a16="http://schemas.microsoft.com/office/drawing/2014/main" id="{AAA9CF1D-477E-4548-BE18-551D1A7F8ADE}"/>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55" name="TextBox 11">
            <a:extLst>
              <a:ext uri="{FF2B5EF4-FFF2-40B4-BE49-F238E27FC236}">
                <a16:creationId xmlns:a16="http://schemas.microsoft.com/office/drawing/2014/main" id="{1AE70D10-9631-4747-9362-3B0FC20A04D1}"/>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56" name="直接连接符 14">
            <a:extLst>
              <a:ext uri="{FF2B5EF4-FFF2-40B4-BE49-F238E27FC236}">
                <a16:creationId xmlns:a16="http://schemas.microsoft.com/office/drawing/2014/main" id="{F2B47FF7-4360-E841-A54D-A28B7FA610DB}"/>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15">
            <a:extLst>
              <a:ext uri="{FF2B5EF4-FFF2-40B4-BE49-F238E27FC236}">
                <a16:creationId xmlns:a16="http://schemas.microsoft.com/office/drawing/2014/main" id="{C298CCCC-FDBF-A744-B4EC-D9DDA9088FC9}"/>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16EA213D-650C-F244-A461-40F1476AEC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2" name="文本框 1">
            <a:extLst>
              <a:ext uri="{FF2B5EF4-FFF2-40B4-BE49-F238E27FC236}">
                <a16:creationId xmlns:a16="http://schemas.microsoft.com/office/drawing/2014/main" id="{1CC8CFD3-7638-E84E-B5AA-E861EFF5E34A}"/>
              </a:ext>
            </a:extLst>
          </p:cNvPr>
          <p:cNvSpPr txBox="1"/>
          <p:nvPr/>
        </p:nvSpPr>
        <p:spPr>
          <a:xfrm>
            <a:off x="899064" y="2315909"/>
            <a:ext cx="10393872" cy="2520370"/>
          </a:xfrm>
          <a:prstGeom prst="rect">
            <a:avLst/>
          </a:prstGeom>
          <a:noFill/>
        </p:spPr>
        <p:txBody>
          <a:bodyPr wrap="square" rtlCol="0">
            <a:spAutoFit/>
          </a:bodyPr>
          <a:lstStyle/>
          <a:p>
            <a:pPr marL="342900"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首先通过解析安全补丁（即</a:t>
            </a:r>
            <a:r>
              <a:rPr kumimoji="1" lang="en" altLang="zh-CN" dirty="0">
                <a:latin typeface="SimSun" panose="02010600030101010101" pitchFamily="2" charset="-122"/>
                <a:ea typeface="SimSun" panose="02010600030101010101" pitchFamily="2" charset="-122"/>
              </a:rPr>
              <a:t>diff</a:t>
            </a:r>
            <a:r>
              <a:rPr kumimoji="1" lang="zh-CN" altLang="en-US" dirty="0">
                <a:latin typeface="SimSun" panose="02010600030101010101" pitchFamily="2" charset="-122"/>
                <a:ea typeface="SimSun" panose="02010600030101010101" pitchFamily="2" charset="-122"/>
              </a:rPr>
              <a:t>文件）的头文件来识别更改的文件，并记录从中获取含有漏洞和修补的更改文件版本的提交。然后，为了识别修改后的函数，我们通过对</a:t>
            </a:r>
            <a:r>
              <a:rPr kumimoji="1" lang="en" altLang="zh-CN" dirty="0">
                <a:latin typeface="SimSun" panose="02010600030101010101" pitchFamily="2" charset="-122"/>
                <a:ea typeface="SimSun" panose="02010600030101010101" pitchFamily="2" charset="-122"/>
              </a:rPr>
              <a:t>diff</a:t>
            </a:r>
            <a:r>
              <a:rPr kumimoji="1" lang="zh-CN" altLang="en-US" dirty="0">
                <a:latin typeface="SimSun" panose="02010600030101010101" pitchFamily="2" charset="-122"/>
                <a:ea typeface="SimSun" panose="02010600030101010101" pitchFamily="2" charset="-122"/>
              </a:rPr>
              <a:t>文件的解析来定位删除和添加的语句以及它们的行号，并得到所有函数及其起始行号和结束行号。</a:t>
            </a:r>
            <a:endParaRPr kumimoji="1" lang="en-US" altLang="zh-CN" dirty="0">
              <a:latin typeface="SimSun" panose="02010600030101010101" pitchFamily="2" charset="-122"/>
              <a:ea typeface="SimSun" panose="02010600030101010101" pitchFamily="2" charset="-122"/>
            </a:endParaRPr>
          </a:p>
          <a:p>
            <a:pPr marL="342900"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通过检查已删除（或已添加）语句的行号是否在已更改文件的含有漏洞（或已修补）版本中某个函数的起始行号和结束行号的范围内，我们识别出所有已更改的函数；对于每个函数，我们还提取</a:t>
            </a:r>
            <a:r>
              <a:rPr kumimoji="1" lang="en-US" altLang="zh-CN" dirty="0" err="1">
                <a:latin typeface="SimSun" panose="02010600030101010101" pitchFamily="2" charset="-122"/>
                <a:ea typeface="SimSun" panose="02010600030101010101" pitchFamily="2" charset="-122"/>
              </a:rPr>
              <a:t>Sdel</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Sadd</a:t>
            </a:r>
            <a:r>
              <a:rPr kumimoji="1" lang="zh-CN" altLang="en-US" dirty="0">
                <a:latin typeface="SimSun" panose="02010600030101010101" pitchFamily="2" charset="-122"/>
                <a:ea typeface="SimSun" panose="02010600030101010101" pitchFamily="2" charset="-122"/>
              </a:rPr>
              <a:t>、</a:t>
            </a:r>
            <a:r>
              <a:rPr kumimoji="1" lang="en-US" altLang="zh-CN" dirty="0" err="1">
                <a:latin typeface="SimSun" panose="02010600030101010101" pitchFamily="2" charset="-122"/>
                <a:ea typeface="SimSun" panose="02010600030101010101" pitchFamily="2" charset="-122"/>
              </a:rPr>
              <a:t>Svul</a:t>
            </a:r>
            <a:r>
              <a:rPr kumimoji="1" lang="zh-CN" altLang="en-US" dirty="0">
                <a:latin typeface="SimSun" panose="02010600030101010101" pitchFamily="2" charset="-122"/>
                <a:ea typeface="SimSun" panose="02010600030101010101" pitchFamily="2" charset="-122"/>
              </a:rPr>
              <a:t>和</a:t>
            </a:r>
            <a:r>
              <a:rPr kumimoji="1" lang="en-US" altLang="zh-CN" dirty="0">
                <a:latin typeface="SimSun" panose="02010600030101010101" pitchFamily="2" charset="-122"/>
                <a:ea typeface="SimSun" panose="02010600030101010101" pitchFamily="2" charset="-122"/>
              </a:rPr>
              <a:t>Spat</a:t>
            </a:r>
            <a:r>
              <a:rPr kumimoji="1" lang="zh-CN" altLang="en-US" dirty="0">
                <a:latin typeface="SimSun" panose="02010600030101010101" pitchFamily="2" charset="-122"/>
                <a:ea typeface="SimSun" panose="02010600030101010101" pitchFamily="2" charset="-122"/>
              </a:rPr>
              <a:t>。</a:t>
            </a:r>
            <a:endParaRPr kumimoji="1" lang="en-US" altLang="zh-C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47039410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a:cxnSpLocks/>
          </p:cNvCxnSpPr>
          <p:nvPr/>
        </p:nvCxnSpPr>
        <p:spPr>
          <a:xfrm>
            <a:off x="425752" y="1528840"/>
            <a:ext cx="3874786"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1" y="973109"/>
            <a:ext cx="4017661"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3.3</a:t>
            </a:r>
            <a:r>
              <a:rPr lang="zh-CN" altLang="en-US" sz="2400" b="1" dirty="0">
                <a:latin typeface="微软雅黑" panose="020B0503020204020204" pitchFamily="34" charset="-122"/>
                <a:ea typeface="微软雅黑" panose="020B0503020204020204" pitchFamily="34" charset="-122"/>
              </a:rPr>
              <a:t> 计算已修改代码的切片</a:t>
            </a:r>
          </a:p>
        </p:txBody>
      </p:sp>
      <p:sp>
        <p:nvSpPr>
          <p:cNvPr id="48" name="矩形 4">
            <a:extLst>
              <a:ext uri="{FF2B5EF4-FFF2-40B4-BE49-F238E27FC236}">
                <a16:creationId xmlns:a16="http://schemas.microsoft.com/office/drawing/2014/main" id="{1C057882-86FF-1849-9CCE-65379D05431B}"/>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49" name="矩形 48">
            <a:extLst>
              <a:ext uri="{FF2B5EF4-FFF2-40B4-BE49-F238E27FC236}">
                <a16:creationId xmlns:a16="http://schemas.microsoft.com/office/drawing/2014/main" id="{FA10E12D-EE2F-A04B-9E39-8DFC3F87BD18}"/>
              </a:ext>
            </a:extLst>
          </p:cNvPr>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0" name="直接连接符 24">
            <a:extLst>
              <a:ext uri="{FF2B5EF4-FFF2-40B4-BE49-F238E27FC236}">
                <a16:creationId xmlns:a16="http://schemas.microsoft.com/office/drawing/2014/main" id="{8F068EE1-6CAD-5D4F-8DE2-F35E5299342E}"/>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6">
            <a:extLst>
              <a:ext uri="{FF2B5EF4-FFF2-40B4-BE49-F238E27FC236}">
                <a16:creationId xmlns:a16="http://schemas.microsoft.com/office/drawing/2014/main" id="{A592CE76-819D-3E4A-A832-FC2415EAC0E9}"/>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2" name="TextBox 7">
            <a:extLst>
              <a:ext uri="{FF2B5EF4-FFF2-40B4-BE49-F238E27FC236}">
                <a16:creationId xmlns:a16="http://schemas.microsoft.com/office/drawing/2014/main" id="{457F8303-9E40-3741-88AA-2340F850D6F1}"/>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53" name="TextBox 9">
            <a:extLst>
              <a:ext uri="{FF2B5EF4-FFF2-40B4-BE49-F238E27FC236}">
                <a16:creationId xmlns:a16="http://schemas.microsoft.com/office/drawing/2014/main" id="{7A366005-DB91-E74B-92E7-7B0F38B535BC}"/>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TextBox 10">
            <a:extLst>
              <a:ext uri="{FF2B5EF4-FFF2-40B4-BE49-F238E27FC236}">
                <a16:creationId xmlns:a16="http://schemas.microsoft.com/office/drawing/2014/main" id="{AAA9CF1D-477E-4548-BE18-551D1A7F8ADE}"/>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55" name="TextBox 11">
            <a:extLst>
              <a:ext uri="{FF2B5EF4-FFF2-40B4-BE49-F238E27FC236}">
                <a16:creationId xmlns:a16="http://schemas.microsoft.com/office/drawing/2014/main" id="{1AE70D10-9631-4747-9362-3B0FC20A04D1}"/>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56" name="直接连接符 14">
            <a:extLst>
              <a:ext uri="{FF2B5EF4-FFF2-40B4-BE49-F238E27FC236}">
                <a16:creationId xmlns:a16="http://schemas.microsoft.com/office/drawing/2014/main" id="{F2B47FF7-4360-E841-A54D-A28B7FA610DB}"/>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15">
            <a:extLst>
              <a:ext uri="{FF2B5EF4-FFF2-40B4-BE49-F238E27FC236}">
                <a16:creationId xmlns:a16="http://schemas.microsoft.com/office/drawing/2014/main" id="{C298CCCC-FDBF-A744-B4EC-D9DDA9088FC9}"/>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16EA213D-650C-F244-A461-40F1476AEC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2" name="文本框 1">
            <a:extLst>
              <a:ext uri="{FF2B5EF4-FFF2-40B4-BE49-F238E27FC236}">
                <a16:creationId xmlns:a16="http://schemas.microsoft.com/office/drawing/2014/main" id="{1CC8CFD3-7638-E84E-B5AA-E861EFF5E34A}"/>
              </a:ext>
            </a:extLst>
          </p:cNvPr>
          <p:cNvSpPr txBox="1"/>
          <p:nvPr/>
        </p:nvSpPr>
        <p:spPr>
          <a:xfrm>
            <a:off x="840089" y="2246613"/>
            <a:ext cx="10289873" cy="2104872"/>
          </a:xfrm>
          <a:prstGeom prst="rect">
            <a:avLst/>
          </a:prstGeom>
          <a:noFill/>
        </p:spPr>
        <p:txBody>
          <a:bodyPr wrap="square" rtlCol="0">
            <a:spAutoFit/>
          </a:bodyPr>
          <a:lstStyle/>
          <a:p>
            <a:pPr>
              <a:lnSpc>
                <a:spcPct val="150000"/>
              </a:lnSpc>
            </a:pPr>
            <a:r>
              <a:rPr kumimoji="1" lang="zh-CN" altLang="en-US" dirty="0">
                <a:latin typeface="SimSun" panose="02010600030101010101" pitchFamily="2" charset="-122"/>
                <a:ea typeface="SimSun" panose="02010600030101010101" pitchFamily="2" charset="-122"/>
              </a:rPr>
              <a:t>无论是单独更改的语句（即</a:t>
            </a:r>
            <a:r>
              <a:rPr kumimoji="1" lang="en-US" altLang="zh-CN" dirty="0" err="1">
                <a:latin typeface="SimSun" panose="02010600030101010101" pitchFamily="2" charset="-122"/>
                <a:ea typeface="SimSun" panose="02010600030101010101" pitchFamily="2" charset="-122"/>
              </a:rPr>
              <a:t>Sdel</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Sadd</a:t>
            </a:r>
            <a:r>
              <a:rPr kumimoji="1" lang="zh-CN" altLang="en-US" dirty="0">
                <a:latin typeface="SimSun" panose="02010600030101010101" pitchFamily="2" charset="-122"/>
                <a:ea typeface="SimSun" panose="02010600030101010101" pitchFamily="2" charset="-122"/>
              </a:rPr>
              <a:t>）还是已更改函数中的所有语句（即</a:t>
            </a:r>
            <a:r>
              <a:rPr kumimoji="1" lang="en-US" altLang="zh-CN" dirty="0" err="1">
                <a:latin typeface="SimSun" panose="02010600030101010101" pitchFamily="2" charset="-122"/>
                <a:ea typeface="SimSun" panose="02010600030101010101" pitchFamily="2" charset="-122"/>
              </a:rPr>
              <a:t>Svul</a:t>
            </a:r>
            <a:r>
              <a:rPr kumimoji="1" lang="zh-CN" altLang="en-US" dirty="0">
                <a:latin typeface="SimSun" panose="02010600030101010101" pitchFamily="2" charset="-122"/>
                <a:ea typeface="SimSun" panose="02010600030101010101" pitchFamily="2" charset="-122"/>
              </a:rPr>
              <a:t>和</a:t>
            </a:r>
            <a:r>
              <a:rPr kumimoji="1" lang="en-US" altLang="zh-CN" dirty="0">
                <a:latin typeface="SimSun" panose="02010600030101010101" pitchFamily="2" charset="-122"/>
                <a:ea typeface="SimSun" panose="02010600030101010101" pitchFamily="2" charset="-122"/>
              </a:rPr>
              <a:t>Spat</a:t>
            </a:r>
            <a:r>
              <a:rPr kumimoji="1" lang="zh-CN" altLang="en-US" dirty="0">
                <a:latin typeface="SimSun" panose="02010600030101010101" pitchFamily="2" charset="-122"/>
                <a:ea typeface="SimSun" panose="02010600030101010101" pitchFamily="2" charset="-122"/>
              </a:rPr>
              <a:t>）都无法精确捕获漏洞是如何引起和修复的。</a:t>
            </a:r>
            <a:r>
              <a:rPr kumimoji="1" lang="en-US" altLang="zh-CN" dirty="0" err="1">
                <a:latin typeface="SimSun" panose="02010600030101010101" pitchFamily="2" charset="-122"/>
                <a:ea typeface="SimSun" panose="02010600030101010101" pitchFamily="2" charset="-122"/>
              </a:rPr>
              <a:t>Sdel</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Sadd</a:t>
            </a:r>
            <a:r>
              <a:rPr kumimoji="1" lang="zh-CN" altLang="en-US" dirty="0">
                <a:latin typeface="SimSun" panose="02010600030101010101" pitchFamily="2" charset="-122"/>
                <a:ea typeface="SimSun" panose="02010600030101010101" pitchFamily="2" charset="-122"/>
              </a:rPr>
              <a:t>可能会漏掉一些通过数据或控件依赖关系与漏洞相关的语句；</a:t>
            </a:r>
            <a:r>
              <a:rPr kumimoji="1" lang="en-US" altLang="zh-CN" dirty="0" err="1">
                <a:latin typeface="SimSun" panose="02010600030101010101" pitchFamily="2" charset="-122"/>
                <a:ea typeface="SimSun" panose="02010600030101010101" pitchFamily="2" charset="-122"/>
              </a:rPr>
              <a:t>Svul</a:t>
            </a:r>
            <a:r>
              <a:rPr kumimoji="1" lang="zh-CN" altLang="en-US" dirty="0">
                <a:latin typeface="SimSun" panose="02010600030101010101" pitchFamily="2" charset="-122"/>
                <a:ea typeface="SimSun" panose="02010600030101010101" pitchFamily="2" charset="-122"/>
              </a:rPr>
              <a:t>和</a:t>
            </a:r>
            <a:r>
              <a:rPr kumimoji="1" lang="en-US" altLang="zh-CN" dirty="0">
                <a:latin typeface="SimSun" panose="02010600030101010101" pitchFamily="2" charset="-122"/>
                <a:ea typeface="SimSun" panose="02010600030101010101" pitchFamily="2" charset="-122"/>
              </a:rPr>
              <a:t>Spat</a:t>
            </a:r>
            <a:r>
              <a:rPr kumimoji="1" lang="zh-CN" altLang="en-US" dirty="0">
                <a:latin typeface="SimSun" panose="02010600030101010101" pitchFamily="2" charset="-122"/>
                <a:ea typeface="SimSun" panose="02010600030101010101" pitchFamily="2" charset="-122"/>
              </a:rPr>
              <a:t>可能包含与漏洞无关的噪声语句。直观地说，切片技术可以用于包含相关语句和排除不相关语句；也就是说，我们可以对漏洞函数或补丁函数的</a:t>
            </a:r>
            <a:r>
              <a:rPr kumimoji="1" lang="en-US" altLang="zh-CN" dirty="0">
                <a:latin typeface="SimSun" panose="02010600030101010101" pitchFamily="2" charset="-122"/>
                <a:ea typeface="SimSun" panose="02010600030101010101" pitchFamily="2" charset="-122"/>
              </a:rPr>
              <a:t>PDG</a:t>
            </a:r>
            <a:r>
              <a:rPr kumimoji="1" lang="zh-CN" altLang="en-US" dirty="0">
                <a:latin typeface="SimSun" panose="02010600030101010101" pitchFamily="2" charset="-122"/>
                <a:ea typeface="SimSun" panose="02010600030101010101" pitchFamily="2" charset="-122"/>
              </a:rPr>
              <a:t>执行正向和反向切片，使用删除的语句</a:t>
            </a:r>
            <a:r>
              <a:rPr kumimoji="1" lang="en-US" altLang="zh-CN" dirty="0" err="1">
                <a:latin typeface="SimSun" panose="02010600030101010101" pitchFamily="2" charset="-122"/>
                <a:ea typeface="SimSun" panose="02010600030101010101" pitchFamily="2" charset="-122"/>
              </a:rPr>
              <a:t>Sdel</a:t>
            </a:r>
            <a:r>
              <a:rPr kumimoji="1" lang="zh-CN" altLang="en-US" dirty="0">
                <a:latin typeface="SimSun" panose="02010600030101010101" pitchFamily="2" charset="-122"/>
                <a:ea typeface="SimSun" panose="02010600030101010101" pitchFamily="2" charset="-122"/>
              </a:rPr>
              <a:t>（或添加的语句</a:t>
            </a:r>
            <a:r>
              <a:rPr kumimoji="1" lang="en-US" altLang="zh-CN" dirty="0" err="1">
                <a:latin typeface="SimSun" panose="02010600030101010101" pitchFamily="2" charset="-122"/>
                <a:ea typeface="SimSun" panose="02010600030101010101" pitchFamily="2" charset="-122"/>
              </a:rPr>
              <a:t>Sadd</a:t>
            </a:r>
            <a:r>
              <a:rPr kumimoji="1" lang="zh-CN" altLang="en-US" dirty="0">
                <a:latin typeface="SimSun" panose="02010600030101010101" pitchFamily="2" charset="-122"/>
                <a:ea typeface="SimSun" panose="02010600030101010101" pitchFamily="2" charset="-122"/>
              </a:rPr>
              <a:t>）作为切片标准</a:t>
            </a:r>
            <a:endParaRPr kumimoji="1" lang="en-US" altLang="zh-C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370323934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a:cxnSpLocks/>
          </p:cNvCxnSpPr>
          <p:nvPr/>
        </p:nvCxnSpPr>
        <p:spPr>
          <a:xfrm>
            <a:off x="425752" y="1528840"/>
            <a:ext cx="2806098"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1" y="973109"/>
            <a:ext cx="2806099"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3.3</a:t>
            </a:r>
            <a:r>
              <a:rPr lang="zh-CN" altLang="en-US" sz="2400" b="1" dirty="0">
                <a:latin typeface="微软雅黑" panose="020B0503020204020204" pitchFamily="34" charset="-122"/>
                <a:ea typeface="微软雅黑" panose="020B0503020204020204" pitchFamily="34" charset="-122"/>
              </a:rPr>
              <a:t> 代码切片方法</a:t>
            </a:r>
          </a:p>
        </p:txBody>
      </p:sp>
      <p:sp>
        <p:nvSpPr>
          <p:cNvPr id="48" name="矩形 4">
            <a:extLst>
              <a:ext uri="{FF2B5EF4-FFF2-40B4-BE49-F238E27FC236}">
                <a16:creationId xmlns:a16="http://schemas.microsoft.com/office/drawing/2014/main" id="{1C057882-86FF-1849-9CCE-65379D05431B}"/>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49" name="矩形 48">
            <a:extLst>
              <a:ext uri="{FF2B5EF4-FFF2-40B4-BE49-F238E27FC236}">
                <a16:creationId xmlns:a16="http://schemas.microsoft.com/office/drawing/2014/main" id="{FA10E12D-EE2F-A04B-9E39-8DFC3F87BD18}"/>
              </a:ext>
            </a:extLst>
          </p:cNvPr>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0" name="直接连接符 24">
            <a:extLst>
              <a:ext uri="{FF2B5EF4-FFF2-40B4-BE49-F238E27FC236}">
                <a16:creationId xmlns:a16="http://schemas.microsoft.com/office/drawing/2014/main" id="{8F068EE1-6CAD-5D4F-8DE2-F35E5299342E}"/>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6">
            <a:extLst>
              <a:ext uri="{FF2B5EF4-FFF2-40B4-BE49-F238E27FC236}">
                <a16:creationId xmlns:a16="http://schemas.microsoft.com/office/drawing/2014/main" id="{A592CE76-819D-3E4A-A832-FC2415EAC0E9}"/>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2" name="TextBox 7">
            <a:extLst>
              <a:ext uri="{FF2B5EF4-FFF2-40B4-BE49-F238E27FC236}">
                <a16:creationId xmlns:a16="http://schemas.microsoft.com/office/drawing/2014/main" id="{457F8303-9E40-3741-88AA-2340F850D6F1}"/>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53" name="TextBox 9">
            <a:extLst>
              <a:ext uri="{FF2B5EF4-FFF2-40B4-BE49-F238E27FC236}">
                <a16:creationId xmlns:a16="http://schemas.microsoft.com/office/drawing/2014/main" id="{7A366005-DB91-E74B-92E7-7B0F38B535BC}"/>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TextBox 10">
            <a:extLst>
              <a:ext uri="{FF2B5EF4-FFF2-40B4-BE49-F238E27FC236}">
                <a16:creationId xmlns:a16="http://schemas.microsoft.com/office/drawing/2014/main" id="{AAA9CF1D-477E-4548-BE18-551D1A7F8ADE}"/>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55" name="TextBox 11">
            <a:extLst>
              <a:ext uri="{FF2B5EF4-FFF2-40B4-BE49-F238E27FC236}">
                <a16:creationId xmlns:a16="http://schemas.microsoft.com/office/drawing/2014/main" id="{1AE70D10-9631-4747-9362-3B0FC20A04D1}"/>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56" name="直接连接符 14">
            <a:extLst>
              <a:ext uri="{FF2B5EF4-FFF2-40B4-BE49-F238E27FC236}">
                <a16:creationId xmlns:a16="http://schemas.microsoft.com/office/drawing/2014/main" id="{F2B47FF7-4360-E841-A54D-A28B7FA610DB}"/>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15">
            <a:extLst>
              <a:ext uri="{FF2B5EF4-FFF2-40B4-BE49-F238E27FC236}">
                <a16:creationId xmlns:a16="http://schemas.microsoft.com/office/drawing/2014/main" id="{C298CCCC-FDBF-A744-B4EC-D9DDA9088FC9}"/>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16EA213D-650C-F244-A461-40F1476AEC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6" name="文本框 5">
            <a:extLst>
              <a:ext uri="{FF2B5EF4-FFF2-40B4-BE49-F238E27FC236}">
                <a16:creationId xmlns:a16="http://schemas.microsoft.com/office/drawing/2014/main" id="{9CE38B13-6725-CB44-A946-8664BA0112A1}"/>
              </a:ext>
            </a:extLst>
          </p:cNvPr>
          <p:cNvSpPr txBox="1"/>
          <p:nvPr/>
        </p:nvSpPr>
        <p:spPr>
          <a:xfrm>
            <a:off x="932999" y="1925886"/>
            <a:ext cx="10326001" cy="3766865"/>
          </a:xfrm>
          <a:prstGeom prst="rect">
            <a:avLst/>
          </a:prstGeom>
          <a:noFill/>
        </p:spPr>
        <p:txBody>
          <a:bodyPr wrap="square" rtlCol="0">
            <a:spAutoFit/>
          </a:bodyPr>
          <a:lstStyle/>
          <a:p>
            <a:pPr>
              <a:lnSpc>
                <a:spcPct val="150000"/>
              </a:lnSpc>
            </a:pPr>
            <a:r>
              <a:rPr kumimoji="1" lang="zh-CN" altLang="en-US" dirty="0">
                <a:solidFill>
                  <a:srgbClr val="FF0000"/>
                </a:solidFill>
                <a:latin typeface="SimSun" panose="02010600030101010101" pitchFamily="2" charset="-122"/>
                <a:ea typeface="SimSun" panose="02010600030101010101" pitchFamily="2" charset="-122"/>
              </a:rPr>
              <a:t>以</a:t>
            </a:r>
            <a:r>
              <a:rPr kumimoji="1" lang="en-US" altLang="zh-CN" dirty="0" err="1">
                <a:solidFill>
                  <a:srgbClr val="FF0000"/>
                </a:solidFill>
                <a:latin typeface="SimSun" panose="02010600030101010101" pitchFamily="2" charset="-122"/>
                <a:ea typeface="SimSun" panose="02010600030101010101" pitchFamily="2" charset="-122"/>
              </a:rPr>
              <a:t>Sdel</a:t>
            </a:r>
            <a:r>
              <a:rPr kumimoji="1" lang="zh-CN" altLang="en-US" dirty="0">
                <a:solidFill>
                  <a:srgbClr val="FF0000"/>
                </a:solidFill>
                <a:latin typeface="SimSun" panose="02010600030101010101" pitchFamily="2" charset="-122"/>
                <a:ea typeface="SimSun" panose="02010600030101010101" pitchFamily="2" charset="-122"/>
              </a:rPr>
              <a:t>或</a:t>
            </a:r>
            <a:r>
              <a:rPr kumimoji="1" lang="en-US" altLang="zh-CN" dirty="0" err="1">
                <a:solidFill>
                  <a:srgbClr val="FF0000"/>
                </a:solidFill>
                <a:latin typeface="SimSun" panose="02010600030101010101" pitchFamily="2" charset="-122"/>
                <a:ea typeface="SimSun" panose="02010600030101010101" pitchFamily="2" charset="-122"/>
              </a:rPr>
              <a:t>Sadd</a:t>
            </a:r>
            <a:r>
              <a:rPr kumimoji="1" lang="zh-CN" altLang="en-US" dirty="0">
                <a:solidFill>
                  <a:srgbClr val="FF0000"/>
                </a:solidFill>
                <a:latin typeface="SimSun" panose="02010600030101010101" pitchFamily="2" charset="-122"/>
                <a:ea typeface="SimSun" panose="02010600030101010101" pitchFamily="2" charset="-122"/>
              </a:rPr>
              <a:t>中的语句作为切片标准</a:t>
            </a:r>
            <a:endParaRPr kumimoji="1" lang="en-US" altLang="zh-CN" dirty="0">
              <a:solidFill>
                <a:srgbClr val="FF0000"/>
              </a:solidFill>
              <a:latin typeface="SimSun" panose="02010600030101010101" pitchFamily="2" charset="-122"/>
              <a:ea typeface="SimSun" panose="02010600030101010101" pitchFamily="2" charset="-122"/>
            </a:endParaRPr>
          </a:p>
          <a:p>
            <a:pPr marL="285750" indent="-285750">
              <a:lnSpc>
                <a:spcPct val="150000"/>
              </a:lnSpc>
              <a:buFont typeface="Wingdings" pitchFamily="2" charset="2"/>
              <a:buChar char="l"/>
            </a:pPr>
            <a:r>
              <a:rPr kumimoji="1" lang="zh-CN" altLang="en-US" dirty="0">
                <a:latin typeface="SimSun" panose="02010600030101010101" pitchFamily="2" charset="-122"/>
                <a:ea typeface="SimSun" panose="02010600030101010101" pitchFamily="2" charset="-122"/>
              </a:rPr>
              <a:t>反向切片：</a:t>
            </a:r>
            <a:endParaRPr kumimoji="1" lang="en-US" altLang="zh-CN" dirty="0">
              <a:latin typeface="SimSun" panose="02010600030101010101" pitchFamily="2" charset="-122"/>
              <a:ea typeface="SimSun" panose="02010600030101010101" pitchFamily="2" charset="-122"/>
            </a:endParaRPr>
          </a:p>
          <a:p>
            <a:pPr>
              <a:lnSpc>
                <a:spcPct val="150000"/>
              </a:lnSpc>
            </a:pPr>
            <a:r>
              <a:rPr kumimoji="1" lang="zh-CN" altLang="en-US" dirty="0">
                <a:latin typeface="SimSun" panose="02010600030101010101" pitchFamily="2" charset="-122"/>
                <a:ea typeface="SimSun" panose="02010600030101010101" pitchFamily="2" charset="-122"/>
              </a:rPr>
              <a:t>   对</a:t>
            </a:r>
            <a:r>
              <a:rPr kumimoji="1" lang="en-US" altLang="zh-CN" dirty="0" err="1">
                <a:latin typeface="SimSun" panose="02010600030101010101" pitchFamily="2" charset="-122"/>
                <a:ea typeface="SimSun" panose="02010600030101010101" pitchFamily="2" charset="-122"/>
              </a:rPr>
              <a:t>Fv</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Pv</a:t>
            </a:r>
            <a:r>
              <a:rPr kumimoji="1" lang="zh-CN" altLang="en-US" dirty="0">
                <a:latin typeface="SimSun" panose="02010600030101010101" pitchFamily="2" charset="-122"/>
                <a:ea typeface="SimSun" panose="02010600030101010101" pitchFamily="2" charset="-122"/>
              </a:rPr>
              <a:t>的</a:t>
            </a:r>
            <a:r>
              <a:rPr kumimoji="1" lang="en-US" altLang="zh-CN" dirty="0">
                <a:latin typeface="SimSun" panose="02010600030101010101" pitchFamily="2" charset="-122"/>
                <a:ea typeface="SimSun" panose="02010600030101010101" pitchFamily="2" charset="-122"/>
              </a:rPr>
              <a:t>PDG</a:t>
            </a:r>
            <a:r>
              <a:rPr kumimoji="1" lang="zh-CN" altLang="en-US" dirty="0">
                <a:latin typeface="SimSun" panose="02010600030101010101" pitchFamily="2" charset="-122"/>
                <a:ea typeface="SimSun" panose="02010600030101010101" pitchFamily="2" charset="-122"/>
              </a:rPr>
              <a:t>进行正常的反向切片，获取与数据和控制相关的对切片标准有影响的所有语句。</a:t>
            </a:r>
            <a:endParaRPr kumimoji="1" lang="en-US" altLang="zh-CN" dirty="0">
              <a:latin typeface="SimSun" panose="02010600030101010101" pitchFamily="2" charset="-122"/>
              <a:ea typeface="SimSun" panose="02010600030101010101" pitchFamily="2" charset="-122"/>
            </a:endParaRPr>
          </a:p>
          <a:p>
            <a:pPr marL="285750" indent="-285750">
              <a:lnSpc>
                <a:spcPct val="150000"/>
              </a:lnSpc>
              <a:buFont typeface="Wingdings" pitchFamily="2" charset="2"/>
              <a:buChar char="l"/>
            </a:pPr>
            <a:r>
              <a:rPr kumimoji="1" lang="zh-CN" altLang="en-US" dirty="0">
                <a:latin typeface="SimSun" panose="02010600030101010101" pitchFamily="2" charset="-122"/>
                <a:ea typeface="SimSun" panose="02010600030101010101" pitchFamily="2" charset="-122"/>
              </a:rPr>
              <a:t>正向切片：</a:t>
            </a:r>
            <a:endParaRPr kumimoji="1" lang="en-US" altLang="zh-CN" dirty="0">
              <a:latin typeface="SimSun" panose="02010600030101010101" pitchFamily="2" charset="-122"/>
              <a:ea typeface="SimSun" panose="02010600030101010101" pitchFamily="2" charset="-122"/>
            </a:endParaRPr>
          </a:p>
          <a:p>
            <a:pPr>
              <a:lnSpc>
                <a:spcPct val="150000"/>
              </a:lnSpc>
            </a:pPr>
            <a:r>
              <a:rPr kumimoji="1" lang="zh-CN" altLang="en-US" dirty="0">
                <a:latin typeface="SimSun" panose="02010600030101010101" pitchFamily="2" charset="-122"/>
                <a:ea typeface="SimSun" panose="02010600030101010101" pitchFamily="2" charset="-122"/>
              </a:rPr>
              <a:t>   根据切片标准的不同语句类型来确定切片方式。</a:t>
            </a:r>
            <a:endParaRPr kumimoji="1" lang="en-US" altLang="zh-CN" dirty="0">
              <a:latin typeface="SimSun" panose="02010600030101010101" pitchFamily="2" charset="-122"/>
              <a:ea typeface="SimSun" panose="02010600030101010101" pitchFamily="2" charset="-122"/>
            </a:endParaRPr>
          </a:p>
          <a:p>
            <a:pPr marL="800100" lvl="1"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赋值语句：进行正常的正向切片，按照数据流进行常规切片即可</a:t>
            </a:r>
          </a:p>
          <a:p>
            <a:pPr marL="800100" lvl="1"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条件语句：在正向切片的过程中只针对条件语句中使用的的变量或参数进行切片。</a:t>
            </a:r>
          </a:p>
          <a:p>
            <a:pPr marL="800100" lvl="1"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返回语句：返回值与返回语句之后的语句之间如果不存在任何依赖关系了则不需要向前切片。</a:t>
            </a:r>
          </a:p>
          <a:p>
            <a:pPr marL="800100" lvl="1"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其他语句：其他类型包括未使用返回值的函数调用语句。与条件语句类似</a:t>
            </a:r>
            <a:endParaRPr kumimoji="1" lang="en-US" altLang="zh-C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13703801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a:cxnSpLocks/>
          </p:cNvCxnSpPr>
          <p:nvPr/>
        </p:nvCxnSpPr>
        <p:spPr>
          <a:xfrm>
            <a:off x="425752" y="1528840"/>
            <a:ext cx="320327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973109"/>
            <a:ext cx="3446162"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3.4</a:t>
            </a:r>
            <a:r>
              <a:rPr lang="zh-CN" altLang="en-US" sz="2400" b="1" dirty="0">
                <a:latin typeface="微软雅黑" panose="020B0503020204020204" pitchFamily="34" charset="-122"/>
                <a:ea typeface="微软雅黑" panose="020B0503020204020204" pitchFamily="34" charset="-122"/>
              </a:rPr>
              <a:t> 生成漏洞于补丁签名</a:t>
            </a:r>
          </a:p>
        </p:txBody>
      </p:sp>
      <p:sp>
        <p:nvSpPr>
          <p:cNvPr id="48" name="矩形 4">
            <a:extLst>
              <a:ext uri="{FF2B5EF4-FFF2-40B4-BE49-F238E27FC236}">
                <a16:creationId xmlns:a16="http://schemas.microsoft.com/office/drawing/2014/main" id="{1C057882-86FF-1849-9CCE-65379D05431B}"/>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49" name="矩形 48">
            <a:extLst>
              <a:ext uri="{FF2B5EF4-FFF2-40B4-BE49-F238E27FC236}">
                <a16:creationId xmlns:a16="http://schemas.microsoft.com/office/drawing/2014/main" id="{FA10E12D-EE2F-A04B-9E39-8DFC3F87BD18}"/>
              </a:ext>
            </a:extLst>
          </p:cNvPr>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0" name="直接连接符 24">
            <a:extLst>
              <a:ext uri="{FF2B5EF4-FFF2-40B4-BE49-F238E27FC236}">
                <a16:creationId xmlns:a16="http://schemas.microsoft.com/office/drawing/2014/main" id="{8F068EE1-6CAD-5D4F-8DE2-F35E5299342E}"/>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6">
            <a:extLst>
              <a:ext uri="{FF2B5EF4-FFF2-40B4-BE49-F238E27FC236}">
                <a16:creationId xmlns:a16="http://schemas.microsoft.com/office/drawing/2014/main" id="{A592CE76-819D-3E4A-A832-FC2415EAC0E9}"/>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2" name="TextBox 7">
            <a:extLst>
              <a:ext uri="{FF2B5EF4-FFF2-40B4-BE49-F238E27FC236}">
                <a16:creationId xmlns:a16="http://schemas.microsoft.com/office/drawing/2014/main" id="{457F8303-9E40-3741-88AA-2340F850D6F1}"/>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53" name="TextBox 9">
            <a:extLst>
              <a:ext uri="{FF2B5EF4-FFF2-40B4-BE49-F238E27FC236}">
                <a16:creationId xmlns:a16="http://schemas.microsoft.com/office/drawing/2014/main" id="{7A366005-DB91-E74B-92E7-7B0F38B535BC}"/>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TextBox 10">
            <a:extLst>
              <a:ext uri="{FF2B5EF4-FFF2-40B4-BE49-F238E27FC236}">
                <a16:creationId xmlns:a16="http://schemas.microsoft.com/office/drawing/2014/main" id="{AAA9CF1D-477E-4548-BE18-551D1A7F8ADE}"/>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55" name="TextBox 11">
            <a:extLst>
              <a:ext uri="{FF2B5EF4-FFF2-40B4-BE49-F238E27FC236}">
                <a16:creationId xmlns:a16="http://schemas.microsoft.com/office/drawing/2014/main" id="{1AE70D10-9631-4747-9362-3B0FC20A04D1}"/>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56" name="直接连接符 14">
            <a:extLst>
              <a:ext uri="{FF2B5EF4-FFF2-40B4-BE49-F238E27FC236}">
                <a16:creationId xmlns:a16="http://schemas.microsoft.com/office/drawing/2014/main" id="{F2B47FF7-4360-E841-A54D-A28B7FA610DB}"/>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15">
            <a:extLst>
              <a:ext uri="{FF2B5EF4-FFF2-40B4-BE49-F238E27FC236}">
                <a16:creationId xmlns:a16="http://schemas.microsoft.com/office/drawing/2014/main" id="{C298CCCC-FDBF-A744-B4EC-D9DDA9088FC9}"/>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16EA213D-650C-F244-A461-40F1476AEC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pic>
        <p:nvPicPr>
          <p:cNvPr id="2" name="图片 1">
            <a:extLst>
              <a:ext uri="{FF2B5EF4-FFF2-40B4-BE49-F238E27FC236}">
                <a16:creationId xmlns:a16="http://schemas.microsoft.com/office/drawing/2014/main" id="{F45F9E93-A38F-914B-874E-16DAD790CFE3}"/>
              </a:ext>
            </a:extLst>
          </p:cNvPr>
          <p:cNvPicPr>
            <a:picLocks noChangeAspect="1"/>
          </p:cNvPicPr>
          <p:nvPr/>
        </p:nvPicPr>
        <p:blipFill>
          <a:blip r:embed="rId4"/>
          <a:stretch>
            <a:fillRect/>
          </a:stretch>
        </p:blipFill>
        <p:spPr>
          <a:xfrm>
            <a:off x="5331727" y="2414588"/>
            <a:ext cx="6723062" cy="2815777"/>
          </a:xfrm>
          <a:prstGeom prst="rect">
            <a:avLst/>
          </a:prstGeom>
        </p:spPr>
      </p:pic>
      <p:sp>
        <p:nvSpPr>
          <p:cNvPr id="3" name="文本框 2">
            <a:extLst>
              <a:ext uri="{FF2B5EF4-FFF2-40B4-BE49-F238E27FC236}">
                <a16:creationId xmlns:a16="http://schemas.microsoft.com/office/drawing/2014/main" id="{D17A7CFA-E43F-E948-A614-0ABC5F751BC2}"/>
              </a:ext>
            </a:extLst>
          </p:cNvPr>
          <p:cNvSpPr txBox="1"/>
          <p:nvPr/>
        </p:nvSpPr>
        <p:spPr>
          <a:xfrm>
            <a:off x="518557" y="1871663"/>
            <a:ext cx="4520514" cy="4597862"/>
          </a:xfrm>
          <a:prstGeom prst="rect">
            <a:avLst/>
          </a:prstGeom>
          <a:noFill/>
        </p:spPr>
        <p:txBody>
          <a:bodyPr wrap="square" rtlCol="0">
            <a:spAutoFit/>
          </a:bodyPr>
          <a:lstStyle/>
          <a:p>
            <a:pPr algn="just">
              <a:lnSpc>
                <a:spcPct val="150000"/>
              </a:lnSpc>
            </a:pPr>
            <a:r>
              <a:rPr kumimoji="1" lang="zh-CN" altLang="en-US" dirty="0">
                <a:latin typeface="SimSun" panose="02010600030101010101" pitchFamily="2" charset="-122"/>
                <a:ea typeface="SimSun" panose="02010600030101010101" pitchFamily="2" charset="-122"/>
              </a:rPr>
              <a:t>漏洞签名可以用来发现潜在的易受攻击的函数，然后使用补丁签名来区分它们是否已经被修补。在句法和语义层面计算了漏洞特征码（</a:t>
            </a:r>
            <a:r>
              <a:rPr kumimoji="1" lang="en-US" altLang="zh-CN" dirty="0" err="1">
                <a:latin typeface="SimSun" panose="02010600030101010101" pitchFamily="2" charset="-122"/>
                <a:ea typeface="SimSun" panose="02010600030101010101" pitchFamily="2" charset="-122"/>
              </a:rPr>
              <a:t>Vsyn</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Vsem</a:t>
            </a:r>
            <a:r>
              <a:rPr kumimoji="1" lang="zh-CN" altLang="en-US" dirty="0">
                <a:latin typeface="SimSun" panose="02010600030101010101" pitchFamily="2" charset="-122"/>
                <a:ea typeface="SimSun" panose="02010600030101010101" pitchFamily="2" charset="-122"/>
              </a:rPr>
              <a:t>）和补丁特征码（</a:t>
            </a:r>
            <a:r>
              <a:rPr kumimoji="1" lang="en-US" altLang="zh-CN" dirty="0" err="1">
                <a:latin typeface="SimSun" panose="02010600030101010101" pitchFamily="2" charset="-122"/>
                <a:ea typeface="SimSun" panose="02010600030101010101" pitchFamily="2" charset="-122"/>
              </a:rPr>
              <a:t>Psyn</a:t>
            </a:r>
            <a:r>
              <a:rPr kumimoji="1" lang="zh-CN" altLang="en-US" dirty="0">
                <a:latin typeface="SimSun" panose="02010600030101010101" pitchFamily="2" charset="-122"/>
                <a:ea typeface="SimSun" panose="02010600030101010101" pitchFamily="2" charset="-122"/>
              </a:rPr>
              <a:t>和</a:t>
            </a:r>
            <a:r>
              <a:rPr kumimoji="1" lang="en-US" altLang="zh-CN" dirty="0" err="1">
                <a:latin typeface="SimSun" panose="02010600030101010101" pitchFamily="2" charset="-122"/>
                <a:ea typeface="SimSun" panose="02010600030101010101" pitchFamily="2" charset="-122"/>
              </a:rPr>
              <a:t>Psem</a:t>
            </a:r>
            <a:r>
              <a:rPr kumimoji="1" lang="zh-CN" altLang="en-US" dirty="0">
                <a:latin typeface="SimSun" panose="02010600030101010101" pitchFamily="2" charset="-122"/>
                <a:ea typeface="SimSun" panose="02010600030101010101" pitchFamily="2" charset="-122"/>
              </a:rPr>
              <a:t>）</a:t>
            </a:r>
            <a:endParaRPr kumimoji="1" lang="en-US" altLang="zh-CN" dirty="0">
              <a:latin typeface="SimSun" panose="02010600030101010101" pitchFamily="2" charset="-122"/>
              <a:ea typeface="SimSun" panose="02010600030101010101" pitchFamily="2" charset="-122"/>
            </a:endParaRPr>
          </a:p>
          <a:p>
            <a:pPr algn="just">
              <a:lnSpc>
                <a:spcPct val="150000"/>
              </a:lnSpc>
            </a:pPr>
            <a:endParaRPr kumimoji="1" lang="en-US" altLang="zh-CN" dirty="0">
              <a:latin typeface="SimSun" panose="02010600030101010101" pitchFamily="2" charset="-122"/>
              <a:ea typeface="SimSun" panose="02010600030101010101" pitchFamily="2" charset="-122"/>
            </a:endParaRPr>
          </a:p>
          <a:p>
            <a:pPr algn="just">
              <a:lnSpc>
                <a:spcPct val="150000"/>
              </a:lnSpc>
            </a:pPr>
            <a:r>
              <a:rPr kumimoji="1" lang="en-US" altLang="zh-CN" dirty="0" err="1">
                <a:latin typeface="SimSun" panose="02010600030101010101" pitchFamily="2" charset="-122"/>
                <a:ea typeface="SimSun" panose="02010600030101010101" pitchFamily="2" charset="-122"/>
              </a:rPr>
              <a:t>Vsyn</a:t>
            </a:r>
            <a:r>
              <a:rPr kumimoji="1" lang="zh-CN" altLang="en-US" dirty="0">
                <a:latin typeface="SimSun" panose="02010600030101010101" pitchFamily="2" charset="-122"/>
                <a:ea typeface="SimSun" panose="02010600030101010101" pitchFamily="2" charset="-122"/>
              </a:rPr>
              <a:t>中的语句与删除</a:t>
            </a:r>
            <a:r>
              <a:rPr kumimoji="1" lang="en-US" altLang="zh-C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添加的语句之间的</a:t>
            </a:r>
            <a:r>
              <a:rPr kumimoji="1" lang="zh-CN" altLang="en-US" dirty="0">
                <a:solidFill>
                  <a:srgbClr val="FF0000"/>
                </a:solidFill>
                <a:latin typeface="SimSun" panose="02010600030101010101" pitchFamily="2" charset="-122"/>
                <a:ea typeface="SimSun" panose="02010600030101010101" pitchFamily="2" charset="-122"/>
              </a:rPr>
              <a:t>距离越远</a:t>
            </a:r>
            <a:r>
              <a:rPr kumimoji="1" lang="zh-CN" altLang="en-US" dirty="0">
                <a:latin typeface="SimSun" panose="02010600030101010101" pitchFamily="2" charset="-122"/>
                <a:ea typeface="SimSun" panose="02010600030101010101" pitchFamily="2" charset="-122"/>
              </a:rPr>
              <a:t>，与漏洞成因之间的</a:t>
            </a:r>
            <a:r>
              <a:rPr kumimoji="1" lang="zh-CN" altLang="en-US" dirty="0">
                <a:solidFill>
                  <a:srgbClr val="FF0000"/>
                </a:solidFill>
                <a:latin typeface="SimSun" panose="02010600030101010101" pitchFamily="2" charset="-122"/>
                <a:ea typeface="SimSun" panose="02010600030101010101" pitchFamily="2" charset="-122"/>
              </a:rPr>
              <a:t>相关性越小</a:t>
            </a:r>
            <a:r>
              <a:rPr kumimoji="1" lang="zh-CN" altLang="en-US" dirty="0">
                <a:latin typeface="SimSun" panose="02010600030101010101" pitchFamily="2" charset="-122"/>
                <a:ea typeface="SimSun" panose="02010600030101010101" pitchFamily="2" charset="-122"/>
              </a:rPr>
              <a:t>。提出了一种基于</a:t>
            </a:r>
            <a:r>
              <a:rPr kumimoji="1" lang="zh-CN" altLang="en-US" dirty="0">
                <a:solidFill>
                  <a:srgbClr val="FF0000"/>
                </a:solidFill>
                <a:latin typeface="SimSun" panose="02010600030101010101" pitchFamily="2" charset="-122"/>
                <a:ea typeface="SimSun" panose="02010600030101010101" pitchFamily="2" charset="-122"/>
              </a:rPr>
              <a:t>信息熵</a:t>
            </a:r>
            <a:r>
              <a:rPr kumimoji="1" lang="zh-CN" altLang="en-US" dirty="0">
                <a:latin typeface="SimSun" panose="02010600030101010101" pitchFamily="2" charset="-122"/>
                <a:ea typeface="SimSun" panose="02010600030101010101" pitchFamily="2" charset="-122"/>
              </a:rPr>
              <a:t>的脆弱语句选择方法，即应用信息论利用</a:t>
            </a:r>
            <a:r>
              <a:rPr kumimoji="1" lang="en" altLang="zh-CN" dirty="0" err="1">
                <a:latin typeface="SimSun" panose="02010600030101010101" pitchFamily="2" charset="-122"/>
                <a:ea typeface="SimSun" panose="02010600030101010101" pitchFamily="2" charset="-122"/>
              </a:rPr>
              <a:t>Vsyn</a:t>
            </a:r>
            <a:r>
              <a:rPr kumimoji="1" lang="zh-CN" altLang="en-US" dirty="0">
                <a:latin typeface="SimSun" panose="02010600030101010101" pitchFamily="2" charset="-122"/>
                <a:ea typeface="SimSun" panose="02010600030101010101" pitchFamily="2" charset="-122"/>
              </a:rPr>
              <a:t>中每个语句中的信息来优化</a:t>
            </a:r>
            <a:r>
              <a:rPr kumimoji="1" lang="en" altLang="zh-CN" dirty="0" err="1">
                <a:latin typeface="SimSun" panose="02010600030101010101" pitchFamily="2" charset="-122"/>
                <a:ea typeface="SimSun" panose="02010600030101010101" pitchFamily="2" charset="-122"/>
              </a:rPr>
              <a:t>Vsyn</a:t>
            </a:r>
            <a:r>
              <a:rPr kumimoji="1" lang="zh-CN" altLang="en-US" dirty="0">
                <a:latin typeface="SimSun" panose="02010600030101010101" pitchFamily="2" charset="-122"/>
                <a:ea typeface="SimSun" panose="02010600030101010101" pitchFamily="2" charset="-122"/>
              </a:rPr>
              <a:t>。</a:t>
            </a:r>
          </a:p>
        </p:txBody>
      </p:sp>
    </p:spTree>
    <p:extLst>
      <p:ext uri="{BB962C8B-B14F-4D97-AF65-F5344CB8AC3E}">
        <p14:creationId xmlns:p14="http://schemas.microsoft.com/office/powerpoint/2010/main" val="29134458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a:cxnSpLocks/>
          </p:cNvCxnSpPr>
          <p:nvPr/>
        </p:nvCxnSpPr>
        <p:spPr>
          <a:xfrm>
            <a:off x="425752" y="1528840"/>
            <a:ext cx="3203273"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973109"/>
            <a:ext cx="3446162" cy="466269"/>
          </a:xfrm>
          <a:prstGeom prst="rect">
            <a:avLst/>
          </a:prstGeom>
          <a:noFill/>
        </p:spPr>
        <p:txBody>
          <a:bodyPr wrap="square" lIns="0" tIns="48000" rIns="0" bIns="48000" rtlCol="0">
            <a:spAutoFit/>
          </a:bodyPr>
          <a:lstStyle/>
          <a:p>
            <a:pPr algn="ctr"/>
            <a:r>
              <a:rPr lang="en-US" altLang="zh-CN" sz="2400" b="1" dirty="0">
                <a:latin typeface="微软雅黑" panose="020B0503020204020204" pitchFamily="34" charset="-122"/>
                <a:ea typeface="微软雅黑" panose="020B0503020204020204" pitchFamily="34" charset="-122"/>
              </a:rPr>
              <a:t>3.5</a:t>
            </a:r>
            <a:r>
              <a:rPr lang="zh-CN" altLang="en-US" sz="2400" b="1" dirty="0">
                <a:latin typeface="微软雅黑" panose="020B0503020204020204" pitchFamily="34" charset="-122"/>
                <a:ea typeface="微软雅黑" panose="020B0503020204020204" pitchFamily="34" charset="-122"/>
              </a:rPr>
              <a:t>通过匹配来检测漏洞</a:t>
            </a:r>
          </a:p>
        </p:txBody>
      </p:sp>
      <p:sp>
        <p:nvSpPr>
          <p:cNvPr id="48" name="矩形 4">
            <a:extLst>
              <a:ext uri="{FF2B5EF4-FFF2-40B4-BE49-F238E27FC236}">
                <a16:creationId xmlns:a16="http://schemas.microsoft.com/office/drawing/2014/main" id="{1C057882-86FF-1849-9CCE-65379D05431B}"/>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49" name="矩形 48">
            <a:extLst>
              <a:ext uri="{FF2B5EF4-FFF2-40B4-BE49-F238E27FC236}">
                <a16:creationId xmlns:a16="http://schemas.microsoft.com/office/drawing/2014/main" id="{FA10E12D-EE2F-A04B-9E39-8DFC3F87BD18}"/>
              </a:ext>
            </a:extLst>
          </p:cNvPr>
          <p:cNvSpPr/>
          <p:nvPr/>
        </p:nvSpPr>
        <p:spPr>
          <a:xfrm>
            <a:off x="6635448"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50" name="直接连接符 24">
            <a:extLst>
              <a:ext uri="{FF2B5EF4-FFF2-40B4-BE49-F238E27FC236}">
                <a16:creationId xmlns:a16="http://schemas.microsoft.com/office/drawing/2014/main" id="{8F068EE1-6CAD-5D4F-8DE2-F35E5299342E}"/>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51" name="TextBox 6">
            <a:extLst>
              <a:ext uri="{FF2B5EF4-FFF2-40B4-BE49-F238E27FC236}">
                <a16:creationId xmlns:a16="http://schemas.microsoft.com/office/drawing/2014/main" id="{A592CE76-819D-3E4A-A832-FC2415EAC0E9}"/>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52" name="TextBox 7">
            <a:extLst>
              <a:ext uri="{FF2B5EF4-FFF2-40B4-BE49-F238E27FC236}">
                <a16:creationId xmlns:a16="http://schemas.microsoft.com/office/drawing/2014/main" id="{457F8303-9E40-3741-88AA-2340F850D6F1}"/>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53" name="TextBox 9">
            <a:extLst>
              <a:ext uri="{FF2B5EF4-FFF2-40B4-BE49-F238E27FC236}">
                <a16:creationId xmlns:a16="http://schemas.microsoft.com/office/drawing/2014/main" id="{7A366005-DB91-E74B-92E7-7B0F38B535BC}"/>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solidFill>
                <a:latin typeface="微软雅黑" panose="020B0503020204020204" pitchFamily="34" charset="-122"/>
                <a:ea typeface="微软雅黑" panose="020B0503020204020204" pitchFamily="34" charset="-122"/>
              </a:rPr>
              <a:t>MVP</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sp>
        <p:nvSpPr>
          <p:cNvPr id="54" name="TextBox 10">
            <a:extLst>
              <a:ext uri="{FF2B5EF4-FFF2-40B4-BE49-F238E27FC236}">
                <a16:creationId xmlns:a16="http://schemas.microsoft.com/office/drawing/2014/main" id="{AAA9CF1D-477E-4548-BE18-551D1A7F8ADE}"/>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sp>
        <p:nvSpPr>
          <p:cNvPr id="55" name="TextBox 11">
            <a:extLst>
              <a:ext uri="{FF2B5EF4-FFF2-40B4-BE49-F238E27FC236}">
                <a16:creationId xmlns:a16="http://schemas.microsoft.com/office/drawing/2014/main" id="{1AE70D10-9631-4747-9362-3B0FC20A04D1}"/>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56" name="直接连接符 14">
            <a:extLst>
              <a:ext uri="{FF2B5EF4-FFF2-40B4-BE49-F238E27FC236}">
                <a16:creationId xmlns:a16="http://schemas.microsoft.com/office/drawing/2014/main" id="{F2B47FF7-4360-E841-A54D-A28B7FA610DB}"/>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57" name="直接连接符 15">
            <a:extLst>
              <a:ext uri="{FF2B5EF4-FFF2-40B4-BE49-F238E27FC236}">
                <a16:creationId xmlns:a16="http://schemas.microsoft.com/office/drawing/2014/main" id="{C298CCCC-FDBF-A744-B4EC-D9DDA9088FC9}"/>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58" name="图片 57">
            <a:extLst>
              <a:ext uri="{FF2B5EF4-FFF2-40B4-BE49-F238E27FC236}">
                <a16:creationId xmlns:a16="http://schemas.microsoft.com/office/drawing/2014/main" id="{16EA213D-650C-F244-A461-40F1476AEC20}"/>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17A7CFA-E43F-E948-A614-0ABC5F751BC2}"/>
              </a:ext>
            </a:extLst>
          </p:cNvPr>
          <p:cNvSpPr txBox="1"/>
          <p:nvPr/>
        </p:nvSpPr>
        <p:spPr>
          <a:xfrm>
            <a:off x="425752" y="2041066"/>
            <a:ext cx="4400652" cy="4182363"/>
          </a:xfrm>
          <a:prstGeom prst="rect">
            <a:avLst/>
          </a:prstGeom>
          <a:noFill/>
        </p:spPr>
        <p:txBody>
          <a:bodyPr wrap="square" rtlCol="0">
            <a:spAutoFit/>
          </a:bodyPr>
          <a:lstStyle/>
          <a:p>
            <a:pPr algn="just">
              <a:lnSpc>
                <a:spcPct val="150000"/>
              </a:lnSpc>
            </a:pPr>
            <a:r>
              <a:rPr kumimoji="1" lang="zh-CN" altLang="en-US" dirty="0">
                <a:latin typeface="SimSun" panose="02010600030101010101" pitchFamily="2" charset="-122"/>
                <a:ea typeface="SimSun" panose="02010600030101010101" pitchFamily="2" charset="-122"/>
              </a:rPr>
              <a:t>给定目标系统中每个函数的函数特征（</a:t>
            </a:r>
            <a:r>
              <a:rPr kumimoji="1" lang="en" altLang="zh-CN" dirty="0" err="1">
                <a:latin typeface="SimSun" panose="02010600030101010101" pitchFamily="2" charset="-122"/>
                <a:ea typeface="SimSun" panose="02010600030101010101" pitchFamily="2" charset="-122"/>
              </a:rPr>
              <a:t>fsyn</a:t>
            </a:r>
            <a:r>
              <a:rPr kumimoji="1" lang="zh-CN" altLang="en" dirty="0">
                <a:latin typeface="SimSun" panose="02010600030101010101" pitchFamily="2" charset="-122"/>
                <a:ea typeface="SimSun" panose="02010600030101010101" pitchFamily="2" charset="-122"/>
              </a:rPr>
              <a:t>；</a:t>
            </a:r>
            <a:r>
              <a:rPr kumimoji="1" lang="en" altLang="zh-CN" dirty="0" err="1">
                <a:latin typeface="SimSun" panose="02010600030101010101" pitchFamily="2" charset="-122"/>
                <a:ea typeface="SimSun" panose="02010600030101010101" pitchFamily="2" charset="-122"/>
              </a:rPr>
              <a:t>fsem</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以及删除的语句</a:t>
            </a:r>
            <a:r>
              <a:rPr kumimoji="1" lang="en" altLang="zh-CN" dirty="0" err="1">
                <a:latin typeface="SimSun" panose="02010600030101010101" pitchFamily="2" charset="-122"/>
                <a:ea typeface="SimSun" panose="02010600030101010101" pitchFamily="2" charset="-122"/>
              </a:rPr>
              <a:t>Sdel</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漏洞特征</a:t>
            </a:r>
            <a:r>
              <a:rPr kumimoji="1" lang="en" altLang="zh-CN" dirty="0" err="1">
                <a:latin typeface="SimSun" panose="02010600030101010101" pitchFamily="2" charset="-122"/>
                <a:ea typeface="SimSun" panose="02010600030101010101" pitchFamily="2" charset="-122"/>
              </a:rPr>
              <a:t>Vsyn</a:t>
            </a:r>
            <a:r>
              <a:rPr kumimoji="1" lang="zh-CN" altLang="en-US" dirty="0">
                <a:latin typeface="SimSun" panose="02010600030101010101" pitchFamily="2" charset="-122"/>
                <a:ea typeface="SimSun" panose="02010600030101010101" pitchFamily="2" charset="-122"/>
              </a:rPr>
              <a:t>和</a:t>
            </a:r>
            <a:r>
              <a:rPr kumimoji="1" lang="en" altLang="zh-CN" dirty="0" err="1">
                <a:latin typeface="SimSun" panose="02010600030101010101" pitchFamily="2" charset="-122"/>
                <a:ea typeface="SimSun" panose="02010600030101010101" pitchFamily="2" charset="-122"/>
              </a:rPr>
              <a:t>Vsem</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以及补丁中每个已更改函数的</a:t>
            </a:r>
            <a:r>
              <a:rPr kumimoji="1" lang="en" altLang="zh-CN" dirty="0" err="1">
                <a:latin typeface="SimSun" panose="02010600030101010101" pitchFamily="2" charset="-122"/>
                <a:ea typeface="SimSun" panose="02010600030101010101" pitchFamily="2" charset="-122"/>
              </a:rPr>
              <a:t>Psyn</a:t>
            </a:r>
            <a:r>
              <a:rPr kumimoji="1" lang="zh-CN" altLang="en-US" dirty="0">
                <a:latin typeface="SimSun" panose="02010600030101010101" pitchFamily="2" charset="-122"/>
                <a:ea typeface="SimSun" panose="02010600030101010101" pitchFamily="2" charset="-122"/>
              </a:rPr>
              <a:t>和</a:t>
            </a:r>
            <a:r>
              <a:rPr kumimoji="1" lang="en" altLang="zh-CN" dirty="0" err="1">
                <a:latin typeface="SimSun" panose="02010600030101010101" pitchFamily="2" charset="-122"/>
                <a:ea typeface="SimSun" panose="02010600030101010101" pitchFamily="2" charset="-122"/>
              </a:rPr>
              <a:t>Psem</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根据以下原则判断目标系统中的某个函数是否具有潜在的脆弱性签名与漏洞签名匹配，但与修补程序签名不匹配。</a:t>
            </a:r>
          </a:p>
          <a:p>
            <a:pPr algn="just">
              <a:lnSpc>
                <a:spcPct val="150000"/>
              </a:lnSpc>
            </a:pPr>
            <a:r>
              <a:rPr kumimoji="1" lang="zh-CN" altLang="en-US" dirty="0">
                <a:latin typeface="SimSun" panose="02010600030101010101" pitchFamily="2" charset="-122"/>
                <a:ea typeface="SimSun" panose="02010600030101010101" pitchFamily="2" charset="-122"/>
              </a:rPr>
              <a:t>具体地说，如果目标函数满足以下五个条件，即</a:t>
            </a:r>
            <a:r>
              <a:rPr kumimoji="1" lang="en" altLang="zh-CN" dirty="0">
                <a:latin typeface="SimSun" panose="02010600030101010101" pitchFamily="2" charset="-122"/>
                <a:ea typeface="SimSun" panose="02010600030101010101" pitchFamily="2" charset="-122"/>
              </a:rPr>
              <a:t>C1</a:t>
            </a:r>
            <a:r>
              <a:rPr kumimoji="1" lang="zh-CN" altLang="en-US" dirty="0">
                <a:latin typeface="SimSun" panose="02010600030101010101" pitchFamily="2" charset="-122"/>
                <a:ea typeface="SimSun" panose="02010600030101010101" pitchFamily="2" charset="-122"/>
              </a:rPr>
              <a:t>到</a:t>
            </a:r>
            <a:r>
              <a:rPr kumimoji="1" lang="en" altLang="zh-CN" dirty="0">
                <a:latin typeface="SimSun" panose="02010600030101010101" pitchFamily="2" charset="-122"/>
                <a:ea typeface="SimSun" panose="02010600030101010101" pitchFamily="2" charset="-122"/>
              </a:rPr>
              <a:t>C5</a:t>
            </a:r>
            <a:r>
              <a:rPr kumimoji="1" lang="zh-CN" altLang="e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则它可能是易受攻击的 。</a:t>
            </a:r>
            <a:endParaRPr kumimoji="1" lang="en-US" altLang="zh-CN" dirty="0">
              <a:latin typeface="SimSun" panose="02010600030101010101" pitchFamily="2" charset="-122"/>
              <a:ea typeface="SimSun" panose="02010600030101010101" pitchFamily="2" charset="-122"/>
            </a:endParaRPr>
          </a:p>
          <a:p>
            <a:pPr algn="just">
              <a:lnSpc>
                <a:spcPct val="150000"/>
              </a:lnSpc>
            </a:pPr>
            <a:endParaRPr kumimoji="1" lang="zh-CN" altLang="en-US" dirty="0">
              <a:latin typeface="SimSun" panose="02010600030101010101" pitchFamily="2" charset="-122"/>
              <a:ea typeface="SimSun" panose="02010600030101010101" pitchFamily="2" charset="-122"/>
            </a:endParaRPr>
          </a:p>
        </p:txBody>
      </p:sp>
      <p:pic>
        <p:nvPicPr>
          <p:cNvPr id="4" name="图片 3">
            <a:extLst>
              <a:ext uri="{FF2B5EF4-FFF2-40B4-BE49-F238E27FC236}">
                <a16:creationId xmlns:a16="http://schemas.microsoft.com/office/drawing/2014/main" id="{F1A78566-3730-2648-8321-582D2061D2DA}"/>
              </a:ext>
            </a:extLst>
          </p:cNvPr>
          <p:cNvPicPr>
            <a:picLocks noChangeAspect="1"/>
          </p:cNvPicPr>
          <p:nvPr/>
        </p:nvPicPr>
        <p:blipFill>
          <a:blip r:embed="rId4"/>
          <a:stretch>
            <a:fillRect/>
          </a:stretch>
        </p:blipFill>
        <p:spPr>
          <a:xfrm>
            <a:off x="5401951" y="1116295"/>
            <a:ext cx="6124200" cy="3216992"/>
          </a:xfrm>
          <a:prstGeom prst="rect">
            <a:avLst/>
          </a:prstGeom>
        </p:spPr>
      </p:pic>
      <p:sp>
        <p:nvSpPr>
          <p:cNvPr id="5" name="文本框 4">
            <a:extLst>
              <a:ext uri="{FF2B5EF4-FFF2-40B4-BE49-F238E27FC236}">
                <a16:creationId xmlns:a16="http://schemas.microsoft.com/office/drawing/2014/main" id="{A893D23F-9DD1-6D41-99B3-A2B5A8086B33}"/>
              </a:ext>
            </a:extLst>
          </p:cNvPr>
          <p:cNvSpPr txBox="1"/>
          <p:nvPr/>
        </p:nvSpPr>
        <p:spPr>
          <a:xfrm>
            <a:off x="5315844" y="4455725"/>
            <a:ext cx="6671395" cy="2117183"/>
          </a:xfrm>
          <a:prstGeom prst="rect">
            <a:avLst/>
          </a:prstGeom>
          <a:noFill/>
        </p:spPr>
        <p:txBody>
          <a:bodyPr wrap="square" rtlCol="0">
            <a:spAutoFit/>
          </a:bodyPr>
          <a:lstStyle/>
          <a:p>
            <a:pPr marL="285750" indent="-285750" algn="just">
              <a:lnSpc>
                <a:spcPct val="150000"/>
              </a:lnSpc>
              <a:buFont typeface="Wingdings" pitchFamily="2" charset="2"/>
              <a:buChar char="l"/>
            </a:pP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C1</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目标函数必须包含所有已删除的语句</a:t>
            </a:r>
          </a:p>
          <a:p>
            <a:pPr marL="285750" indent="-285750" algn="just">
              <a:lnSpc>
                <a:spcPct val="150000"/>
              </a:lnSpc>
              <a:buFont typeface="Wingdings" pitchFamily="2" charset="2"/>
              <a:buChar char="l"/>
            </a:pP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C2</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目标函数的签名与漏洞签名在语法层次（</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syn</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上匹配</a:t>
            </a:r>
          </a:p>
          <a:p>
            <a:pPr marL="285750" indent="-285750" algn="just">
              <a:lnSpc>
                <a:spcPct val="150000"/>
              </a:lnSpc>
              <a:buFont typeface="Wingdings" pitchFamily="2" charset="2"/>
              <a:buChar char="l"/>
            </a:pP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C3</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目标函数的签名与补丁签名在语法层次（</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syn</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上不匹配</a:t>
            </a:r>
          </a:p>
          <a:p>
            <a:pPr marL="285750" indent="-285750" algn="just">
              <a:lnSpc>
                <a:spcPct val="150000"/>
              </a:lnSpc>
              <a:buFont typeface="Wingdings" pitchFamily="2" charset="2"/>
              <a:buChar char="l"/>
            </a:pP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C4</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目标函数的签名与漏洞签名在语义层次（</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sem</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上匹配</a:t>
            </a:r>
          </a:p>
          <a:p>
            <a:pPr marL="285750" indent="-285750" algn="just">
              <a:lnSpc>
                <a:spcPct val="150000"/>
              </a:lnSpc>
              <a:buFont typeface="Wingdings" pitchFamily="2" charset="2"/>
              <a:buChar char="l"/>
            </a:pP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C5</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目标函数的签名与补丁签名在语义层次（</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sem</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上不匹配</a:t>
            </a:r>
          </a:p>
        </p:txBody>
      </p:sp>
    </p:spTree>
    <p:extLst>
      <p:ext uri="{BB962C8B-B14F-4D97-AF65-F5344CB8AC3E}">
        <p14:creationId xmlns:p14="http://schemas.microsoft.com/office/powerpoint/2010/main" val="3498614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658311" y="4857561"/>
            <a:ext cx="6875378" cy="707886"/>
          </a:xfrm>
          <a:prstGeom prst="rect">
            <a:avLst/>
          </a:prstGeom>
          <a:noFill/>
          <a:ln>
            <a:noFill/>
          </a:ln>
        </p:spPr>
        <p:txBody>
          <a:bodyPr wrap="square" rtlCol="0">
            <a:spAutoFit/>
          </a:bodyPr>
          <a:lstStyle/>
          <a:p>
            <a:pPr algn="ctr"/>
            <a:r>
              <a:rPr lang="zh-CN" altLang="en-US" sz="4000" b="1" spc="600" dirty="0">
                <a:solidFill>
                  <a:srgbClr val="C00000"/>
                </a:solidFill>
                <a:latin typeface="微软雅黑" panose="020B0503020204020204" pitchFamily="34" charset="-122"/>
                <a:ea typeface="微软雅黑" panose="020B0503020204020204" pitchFamily="34" charset="-122"/>
              </a:rPr>
              <a:t>实验与分析</a:t>
            </a:r>
          </a:p>
        </p:txBody>
      </p:sp>
      <p:pic>
        <p:nvPicPr>
          <p:cNvPr id="11" name="图片 10">
            <a:extLst>
              <a:ext uri="{FF2B5EF4-FFF2-40B4-BE49-F238E27FC236}">
                <a16:creationId xmlns:a16="http://schemas.microsoft.com/office/drawing/2014/main" id="{191B2580-10DB-4C3D-ADBF-72F34D410B19}"/>
              </a:ext>
            </a:extLst>
          </p:cNvPr>
          <p:cNvPicPr>
            <a:picLocks noChangeAspect="1"/>
          </p:cNvPicPr>
          <p:nvPr/>
        </p:nvPicPr>
        <p:blipFill rotWithShape="1">
          <a:blip r:embed="rId3">
            <a:extLst>
              <a:ext uri="{28A0092B-C50C-407E-A947-70E740481C1C}">
                <a14:useLocalDpi xmlns:a14="http://schemas.microsoft.com/office/drawing/2010/main" val="0"/>
              </a:ext>
            </a:extLst>
          </a:blip>
          <a:srcRect t="23158" b="29490"/>
          <a:stretch/>
        </p:blipFill>
        <p:spPr>
          <a:xfrm>
            <a:off x="2" y="-1"/>
            <a:ext cx="12191998" cy="3736491"/>
          </a:xfrm>
          <a:prstGeom prst="rect">
            <a:avLst/>
          </a:prstGeom>
        </p:spPr>
      </p:pic>
      <p:sp>
        <p:nvSpPr>
          <p:cNvPr id="12" name="矩形 11">
            <a:extLst>
              <a:ext uri="{FF2B5EF4-FFF2-40B4-BE49-F238E27FC236}">
                <a16:creationId xmlns:a16="http://schemas.microsoft.com/office/drawing/2014/main" id="{F20117D2-B5AD-4282-B736-09EE8EBFDBA5}"/>
              </a:ext>
            </a:extLst>
          </p:cNvPr>
          <p:cNvSpPr/>
          <p:nvPr/>
        </p:nvSpPr>
        <p:spPr>
          <a:xfrm rot="5400000">
            <a:off x="4227759" y="-4227756"/>
            <a:ext cx="3736490" cy="12192002"/>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C13E0139-D4EB-4894-8D43-72AC584E24CF}"/>
              </a:ext>
            </a:extLst>
          </p:cNvPr>
          <p:cNvGrpSpPr/>
          <p:nvPr/>
        </p:nvGrpSpPr>
        <p:grpSpPr>
          <a:xfrm>
            <a:off x="5321300" y="3044202"/>
            <a:ext cx="1549400" cy="1378900"/>
            <a:chOff x="5127859" y="2518592"/>
            <a:chExt cx="1936282" cy="1723208"/>
          </a:xfrm>
        </p:grpSpPr>
        <p:sp>
          <p:nvSpPr>
            <p:cNvPr id="14" name="任意多边形 5">
              <a:extLst>
                <a:ext uri="{FF2B5EF4-FFF2-40B4-BE49-F238E27FC236}">
                  <a16:creationId xmlns:a16="http://schemas.microsoft.com/office/drawing/2014/main" id="{A78A39ED-1116-4380-9C42-7A71869E27A6}"/>
                </a:ext>
              </a:extLst>
            </p:cNvPr>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a:extLst>
                <a:ext uri="{FF2B5EF4-FFF2-40B4-BE49-F238E27FC236}">
                  <a16:creationId xmlns:a16="http://schemas.microsoft.com/office/drawing/2014/main" id="{D0528B29-2248-40B2-A98A-F1373DB2787B}"/>
                </a:ext>
              </a:extLst>
            </p:cNvPr>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a:extLst>
              <a:ext uri="{FF2B5EF4-FFF2-40B4-BE49-F238E27FC236}">
                <a16:creationId xmlns:a16="http://schemas.microsoft.com/office/drawing/2014/main" id="{4CCFF2B2-5953-4405-820C-1107BB299899}"/>
              </a:ext>
            </a:extLst>
          </p:cNvPr>
          <p:cNvSpPr txBox="1"/>
          <p:nvPr/>
        </p:nvSpPr>
        <p:spPr>
          <a:xfrm>
            <a:off x="5491220" y="3502820"/>
            <a:ext cx="1209562" cy="461665"/>
          </a:xfrm>
          <a:prstGeom prst="rect">
            <a:avLst/>
          </a:prstGeom>
          <a:noFill/>
        </p:spPr>
        <p:txBody>
          <a:bodyPr wrap="none" rtlCol="0">
            <a:spAutoFit/>
          </a:bodyPr>
          <a:lstStyle/>
          <a:p>
            <a:r>
              <a:rPr lang="en-US" altLang="zh-CN" sz="2400" dirty="0">
                <a:solidFill>
                  <a:srgbClr val="C00000"/>
                </a:solidFill>
                <a:latin typeface="微软雅黑" panose="020B0503020204020204" pitchFamily="34" charset="-122"/>
                <a:ea typeface="微软雅黑" panose="020B0503020204020204" pitchFamily="34" charset="-122"/>
              </a:rPr>
              <a:t>Part.04</a:t>
            </a:r>
          </a:p>
        </p:txBody>
      </p:sp>
      <p:pic>
        <p:nvPicPr>
          <p:cNvPr id="17" name="图片 16">
            <a:extLst>
              <a:ext uri="{FF2B5EF4-FFF2-40B4-BE49-F238E27FC236}">
                <a16:creationId xmlns:a16="http://schemas.microsoft.com/office/drawing/2014/main" id="{0324466E-3B4C-4162-A064-1DD47EB6BC2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40364" y="903148"/>
            <a:ext cx="5911273" cy="1706595"/>
          </a:xfrm>
          <a:prstGeom prst="rect">
            <a:avLst/>
          </a:prstGeom>
        </p:spPr>
      </p:pic>
    </p:spTree>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圆角矩形 16"/>
          <p:cNvSpPr/>
          <p:nvPr/>
        </p:nvSpPr>
        <p:spPr>
          <a:xfrm>
            <a:off x="-1791046" y="1892300"/>
            <a:ext cx="5651845" cy="3073400"/>
          </a:xfrm>
          <a:prstGeom prst="roundRect">
            <a:avLst>
              <a:gd name="adj" fmla="val 50000"/>
            </a:avLst>
          </a:pr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rgbClr val="CC3300"/>
              </a:solidFill>
            </a:endParaRPr>
          </a:p>
        </p:txBody>
      </p:sp>
      <p:sp>
        <p:nvSpPr>
          <p:cNvPr id="2" name="圆角矩形 1"/>
          <p:cNvSpPr/>
          <p:nvPr/>
        </p:nvSpPr>
        <p:spPr>
          <a:xfrm>
            <a:off x="-1556426" y="1998319"/>
            <a:ext cx="5261917" cy="2861362"/>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圆角矩形 4"/>
          <p:cNvSpPr/>
          <p:nvPr/>
        </p:nvSpPr>
        <p:spPr>
          <a:xfrm>
            <a:off x="5642044" y="1204577"/>
            <a:ext cx="9111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01</a:t>
            </a:r>
            <a:endParaRPr lang="zh-CN" altLang="en-US" b="1" dirty="0"/>
          </a:p>
        </p:txBody>
      </p:sp>
      <p:sp>
        <p:nvSpPr>
          <p:cNvPr id="6" name="圆角矩形 5"/>
          <p:cNvSpPr/>
          <p:nvPr/>
        </p:nvSpPr>
        <p:spPr>
          <a:xfrm>
            <a:off x="5642044" y="2172502"/>
            <a:ext cx="9111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02</a:t>
            </a:r>
            <a:endParaRPr lang="zh-CN" altLang="en-US" b="1" dirty="0"/>
          </a:p>
        </p:txBody>
      </p:sp>
      <p:sp>
        <p:nvSpPr>
          <p:cNvPr id="7" name="圆角矩形 6"/>
          <p:cNvSpPr/>
          <p:nvPr/>
        </p:nvSpPr>
        <p:spPr>
          <a:xfrm>
            <a:off x="5642044" y="3140427"/>
            <a:ext cx="9111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03</a:t>
            </a:r>
            <a:endParaRPr lang="zh-CN" altLang="en-US" b="1" dirty="0"/>
          </a:p>
        </p:txBody>
      </p:sp>
      <p:sp>
        <p:nvSpPr>
          <p:cNvPr id="8" name="圆角矩形 7"/>
          <p:cNvSpPr/>
          <p:nvPr/>
        </p:nvSpPr>
        <p:spPr>
          <a:xfrm>
            <a:off x="5642044" y="4108352"/>
            <a:ext cx="9111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04</a:t>
            </a:r>
            <a:endParaRPr lang="zh-CN" altLang="en-US" b="1" dirty="0"/>
          </a:p>
        </p:txBody>
      </p:sp>
      <p:sp>
        <p:nvSpPr>
          <p:cNvPr id="59" name="圆角矩形 58"/>
          <p:cNvSpPr/>
          <p:nvPr/>
        </p:nvSpPr>
        <p:spPr>
          <a:xfrm>
            <a:off x="6746944" y="1204577"/>
            <a:ext cx="34765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研究背景</a:t>
            </a:r>
          </a:p>
        </p:txBody>
      </p:sp>
      <p:sp>
        <p:nvSpPr>
          <p:cNvPr id="60" name="圆角矩形 59"/>
          <p:cNvSpPr/>
          <p:nvPr/>
        </p:nvSpPr>
        <p:spPr>
          <a:xfrm>
            <a:off x="6746944" y="2172502"/>
            <a:ext cx="34765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动机</a:t>
            </a:r>
          </a:p>
        </p:txBody>
      </p:sp>
      <p:sp>
        <p:nvSpPr>
          <p:cNvPr id="61" name="圆角矩形 60"/>
          <p:cNvSpPr/>
          <p:nvPr/>
        </p:nvSpPr>
        <p:spPr>
          <a:xfrm>
            <a:off x="6746944" y="3140427"/>
            <a:ext cx="34765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dirty="0"/>
              <a:t>MVP</a:t>
            </a:r>
            <a:r>
              <a:rPr lang="zh-CN" altLang="en-US" sz="2000" b="1" dirty="0"/>
              <a:t>方法</a:t>
            </a:r>
          </a:p>
        </p:txBody>
      </p:sp>
      <p:sp>
        <p:nvSpPr>
          <p:cNvPr id="62" name="圆角矩形 61"/>
          <p:cNvSpPr/>
          <p:nvPr/>
        </p:nvSpPr>
        <p:spPr>
          <a:xfrm>
            <a:off x="6746944" y="4108352"/>
            <a:ext cx="34765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实验与分析</a:t>
            </a:r>
          </a:p>
        </p:txBody>
      </p:sp>
      <p:sp>
        <p:nvSpPr>
          <p:cNvPr id="64" name="TextBox 78"/>
          <p:cNvSpPr txBox="1"/>
          <p:nvPr/>
        </p:nvSpPr>
        <p:spPr>
          <a:xfrm>
            <a:off x="565975" y="3733289"/>
            <a:ext cx="2063385" cy="502766"/>
          </a:xfrm>
          <a:prstGeom prst="rect">
            <a:avLst/>
          </a:prstGeom>
          <a:noFill/>
        </p:spPr>
        <p:txBody>
          <a:bodyPr wrap="none" rtlCol="0">
            <a:spAutoFit/>
          </a:bodyPr>
          <a:lstStyle/>
          <a:p>
            <a:pPr algn="ctr"/>
            <a:r>
              <a:rPr lang="en-US" altLang="zh-CN" sz="2665" b="1" dirty="0">
                <a:solidFill>
                  <a:schemeClr val="bg1"/>
                </a:solidFill>
                <a:latin typeface="Impact MT Std" pitchFamily="34" charset="0"/>
                <a:ea typeface="微软雅黑" panose="020B0503020204020204" pitchFamily="34" charset="-122"/>
              </a:rPr>
              <a:t>CONTENTS</a:t>
            </a:r>
            <a:endParaRPr lang="zh-CN" altLang="en-US" sz="2665" b="1" dirty="0">
              <a:solidFill>
                <a:schemeClr val="bg1"/>
              </a:solidFill>
              <a:latin typeface="Impact MT Std" pitchFamily="34" charset="0"/>
              <a:ea typeface="微软雅黑" panose="020B0503020204020204" pitchFamily="34" charset="-122"/>
            </a:endParaRPr>
          </a:p>
        </p:txBody>
      </p:sp>
      <p:sp>
        <p:nvSpPr>
          <p:cNvPr id="65" name="TextBox 79"/>
          <p:cNvSpPr txBox="1"/>
          <p:nvPr/>
        </p:nvSpPr>
        <p:spPr>
          <a:xfrm>
            <a:off x="641317" y="2677173"/>
            <a:ext cx="1912703" cy="995209"/>
          </a:xfrm>
          <a:prstGeom prst="rect">
            <a:avLst/>
          </a:prstGeom>
          <a:noFill/>
        </p:spPr>
        <p:txBody>
          <a:bodyPr wrap="none" rtlCol="0">
            <a:spAutoFit/>
          </a:bodyPr>
          <a:lstStyle/>
          <a:p>
            <a:pPr algn="ctr"/>
            <a:r>
              <a:rPr lang="zh-CN" altLang="en-US" sz="5865" b="1" dirty="0">
                <a:solidFill>
                  <a:schemeClr val="bg1"/>
                </a:solidFill>
                <a:latin typeface="微软雅黑" panose="020B0503020204020204" pitchFamily="34" charset="-122"/>
                <a:ea typeface="微软雅黑" panose="020B0503020204020204" pitchFamily="34" charset="-122"/>
              </a:rPr>
              <a:t>目 录</a:t>
            </a:r>
          </a:p>
        </p:txBody>
      </p:sp>
      <p:sp>
        <p:nvSpPr>
          <p:cNvPr id="14" name="圆角矩形 13"/>
          <p:cNvSpPr/>
          <p:nvPr/>
        </p:nvSpPr>
        <p:spPr>
          <a:xfrm>
            <a:off x="5642044" y="5076277"/>
            <a:ext cx="9111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t>05</a:t>
            </a:r>
            <a:endParaRPr lang="zh-CN" altLang="en-US" b="1" dirty="0"/>
          </a:p>
        </p:txBody>
      </p:sp>
      <p:sp>
        <p:nvSpPr>
          <p:cNvPr id="15" name="圆角矩形 14"/>
          <p:cNvSpPr/>
          <p:nvPr/>
        </p:nvSpPr>
        <p:spPr>
          <a:xfrm>
            <a:off x="6746944" y="5076277"/>
            <a:ext cx="3476556" cy="577144"/>
          </a:xfrm>
          <a:prstGeom prst="roundRect">
            <a:avLst>
              <a:gd name="adj" fmla="val 50000"/>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2000" b="1" dirty="0"/>
              <a:t>总结</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实验设置</a:t>
            </a: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1302804" y="1812632"/>
            <a:ext cx="9045986" cy="442878"/>
          </a:xfrm>
          <a:prstGeom prst="rect">
            <a:avLst/>
          </a:prstGeom>
          <a:noFill/>
        </p:spPr>
        <p:txBody>
          <a:bodyPr wrap="square" rtlCol="0">
            <a:spAutoFit/>
          </a:bodyPr>
          <a:lstStyle/>
          <a:p>
            <a:pPr marL="342900" indent="-342900">
              <a:lnSpc>
                <a:spcPct val="150000"/>
              </a:lnSpc>
              <a:buFont typeface="+mj-lt"/>
              <a:buAutoNum type="arabicPeriod"/>
            </a:pPr>
            <a:r>
              <a:rPr kumimoji="1" lang="zh-CN" altLang="en-US" b="1" dirty="0">
                <a:latin typeface="SimSun" panose="02010600030101010101" pitchFamily="2" charset="-122"/>
                <a:ea typeface="SimSun" panose="02010600030101010101" pitchFamily="2" charset="-122"/>
              </a:rPr>
              <a:t>数据集</a:t>
            </a:r>
            <a:r>
              <a:rPr kumimoji="1" lang="zh-CN" altLang="en-US" dirty="0">
                <a:latin typeface="SimSun" panose="02010600030101010101" pitchFamily="2" charset="-122"/>
                <a:ea typeface="SimSun" panose="02010600030101010101" pitchFamily="2" charset="-122"/>
              </a:rPr>
              <a:t>：开源的</a:t>
            </a:r>
            <a:r>
              <a:rPr kumimoji="1" lang="en" altLang="zh-CN" dirty="0">
                <a:latin typeface="SimSun" panose="02010600030101010101" pitchFamily="2" charset="-122"/>
                <a:ea typeface="SimSun" panose="02010600030101010101" pitchFamily="2" charset="-122"/>
              </a:rPr>
              <a:t>C/C++</a:t>
            </a:r>
            <a:r>
              <a:rPr kumimoji="1" lang="zh-CN" altLang="en-US" dirty="0">
                <a:latin typeface="SimSun" panose="02010600030101010101" pitchFamily="2" charset="-122"/>
                <a:ea typeface="SimSun" panose="02010600030101010101" pitchFamily="2" charset="-122"/>
              </a:rPr>
              <a:t>项目</a:t>
            </a:r>
            <a:r>
              <a:rPr kumimoji="1" lang="en-US" altLang="zh-CN" dirty="0">
                <a:latin typeface="SimSun" panose="02010600030101010101" pitchFamily="2" charset="-122"/>
                <a:ea typeface="SimSun" panose="02010600030101010101" pitchFamily="2" charset="-122"/>
              </a:rPr>
              <a:t>,</a:t>
            </a:r>
            <a:r>
              <a:rPr kumimoji="1" lang="zh-CN" altLang="en-US" dirty="0">
                <a:latin typeface="SimSun" panose="02010600030101010101" pitchFamily="2" charset="-122"/>
                <a:ea typeface="SimSun" panose="02010600030101010101" pitchFamily="2" charset="-122"/>
              </a:rPr>
              <a:t>包含了</a:t>
            </a:r>
            <a:r>
              <a:rPr kumimoji="1" lang="en-US" altLang="zh-CN" dirty="0">
                <a:latin typeface="SimSun" panose="02010600030101010101" pitchFamily="2" charset="-122"/>
                <a:ea typeface="SimSun" panose="02010600030101010101" pitchFamily="2" charset="-122"/>
              </a:rPr>
              <a:t>25</a:t>
            </a:r>
            <a:r>
              <a:rPr kumimoji="1" lang="zh-CN" altLang="en-US" dirty="0">
                <a:latin typeface="SimSun" panose="02010600030101010101" pitchFamily="2" charset="-122"/>
                <a:ea typeface="SimSun" panose="02010600030101010101" pitchFamily="2" charset="-122"/>
              </a:rPr>
              <a:t>，</a:t>
            </a:r>
            <a:r>
              <a:rPr kumimoji="1" lang="en-US" altLang="zh-CN" dirty="0">
                <a:latin typeface="SimSun" panose="02010600030101010101" pitchFamily="2" charset="-122"/>
                <a:ea typeface="SimSun" panose="02010600030101010101" pitchFamily="2" charset="-122"/>
              </a:rPr>
              <a:t>377</a:t>
            </a:r>
            <a:r>
              <a:rPr kumimoji="1" lang="zh-CN" altLang="en-US" dirty="0">
                <a:latin typeface="SimSun" panose="02010600030101010101" pitchFamily="2" charset="-122"/>
                <a:ea typeface="SimSun" panose="02010600030101010101" pitchFamily="2" charset="-122"/>
              </a:rPr>
              <a:t>个版本代码，</a:t>
            </a:r>
            <a:r>
              <a:rPr kumimoji="1" lang="en-US" altLang="zh-CN" dirty="0">
                <a:latin typeface="SimSun" panose="02010600030101010101" pitchFamily="2" charset="-122"/>
                <a:ea typeface="SimSun" panose="02010600030101010101" pitchFamily="2" charset="-122"/>
              </a:rPr>
              <a:t>34,378</a:t>
            </a:r>
            <a:r>
              <a:rPr kumimoji="1" lang="zh-CN" altLang="en-US" dirty="0">
                <a:latin typeface="SimSun" panose="02010600030101010101" pitchFamily="2" charset="-122"/>
                <a:ea typeface="SimSun" panose="02010600030101010101" pitchFamily="2" charset="-122"/>
              </a:rPr>
              <a:t>个有变动的函数。</a:t>
            </a:r>
          </a:p>
        </p:txBody>
      </p:sp>
      <p:pic>
        <p:nvPicPr>
          <p:cNvPr id="2" name="图片 1">
            <a:extLst>
              <a:ext uri="{FF2B5EF4-FFF2-40B4-BE49-F238E27FC236}">
                <a16:creationId xmlns:a16="http://schemas.microsoft.com/office/drawing/2014/main" id="{BA8F0182-CA8F-7A40-9A37-22EF3CE22ACA}"/>
              </a:ext>
            </a:extLst>
          </p:cNvPr>
          <p:cNvPicPr>
            <a:picLocks noChangeAspect="1"/>
          </p:cNvPicPr>
          <p:nvPr/>
        </p:nvPicPr>
        <p:blipFill>
          <a:blip r:embed="rId4"/>
          <a:stretch>
            <a:fillRect/>
          </a:stretch>
        </p:blipFill>
        <p:spPr>
          <a:xfrm>
            <a:off x="234950" y="2928624"/>
            <a:ext cx="11722100" cy="2755900"/>
          </a:xfrm>
          <a:prstGeom prst="rect">
            <a:avLst/>
          </a:prstGeom>
        </p:spPr>
      </p:pic>
    </p:spTree>
    <p:extLst>
      <p:ext uri="{BB962C8B-B14F-4D97-AF65-F5344CB8AC3E}">
        <p14:creationId xmlns:p14="http://schemas.microsoft.com/office/powerpoint/2010/main" val="271552382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Q1</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2241894" y="1739088"/>
            <a:ext cx="7013710" cy="442878"/>
          </a:xfrm>
          <a:prstGeom prst="rect">
            <a:avLst/>
          </a:prstGeom>
          <a:noFill/>
        </p:spPr>
        <p:txBody>
          <a:bodyPr wrap="square" rtlCol="0">
            <a:spAutoFit/>
          </a:bodyPr>
          <a:lstStyle/>
          <a:p>
            <a:pPr>
              <a:lnSpc>
                <a:spcPct val="150000"/>
              </a:lnSpc>
            </a:pPr>
            <a:r>
              <a:rPr kumimoji="1" lang="zh-CN" altLang="en-US" b="1" dirty="0">
                <a:latin typeface="SimSun" panose="02010600030101010101" pitchFamily="2" charset="-122"/>
                <a:ea typeface="SimSun" panose="02010600030101010101" pitchFamily="2" charset="-122"/>
              </a:rPr>
              <a:t>与最先进的方法相比，</a:t>
            </a:r>
            <a:r>
              <a:rPr kumimoji="1" lang="en" altLang="zh-CN" b="1" dirty="0">
                <a:latin typeface="SimSun" panose="02010600030101010101" pitchFamily="2" charset="-122"/>
                <a:ea typeface="SimSun" panose="02010600030101010101" pitchFamily="2" charset="-122"/>
              </a:rPr>
              <a:t>MVP</a:t>
            </a:r>
            <a:r>
              <a:rPr kumimoji="1" lang="zh-CN" altLang="en-US" b="1" dirty="0">
                <a:latin typeface="SimSun" panose="02010600030101010101" pitchFamily="2" charset="-122"/>
                <a:ea typeface="SimSun" panose="02010600030101010101" pitchFamily="2" charset="-122"/>
              </a:rPr>
              <a:t>在检测重复出现的漏洞方面的准确性如何</a:t>
            </a:r>
            <a:r>
              <a:rPr kumimoji="1" lang="en-US" altLang="zh-CN" b="1" dirty="0">
                <a:latin typeface="SimSun" panose="02010600030101010101" pitchFamily="2" charset="-122"/>
                <a:ea typeface="SimSun" panose="02010600030101010101" pitchFamily="2" charset="-122"/>
              </a:rPr>
              <a:t>?</a:t>
            </a:r>
            <a:endParaRPr kumimoji="1" lang="zh-CN" altLang="en-US" b="1" dirty="0">
              <a:latin typeface="SimSun" panose="02010600030101010101" pitchFamily="2" charset="-122"/>
              <a:ea typeface="SimSun" panose="02010600030101010101" pitchFamily="2" charset="-122"/>
            </a:endParaRPr>
          </a:p>
        </p:txBody>
      </p:sp>
      <p:pic>
        <p:nvPicPr>
          <p:cNvPr id="2" name="图片 1">
            <a:extLst>
              <a:ext uri="{FF2B5EF4-FFF2-40B4-BE49-F238E27FC236}">
                <a16:creationId xmlns:a16="http://schemas.microsoft.com/office/drawing/2014/main" id="{876ED88D-8221-384F-92EA-0A25F007AD9B}"/>
              </a:ext>
            </a:extLst>
          </p:cNvPr>
          <p:cNvPicPr>
            <a:picLocks noChangeAspect="1"/>
          </p:cNvPicPr>
          <p:nvPr/>
        </p:nvPicPr>
        <p:blipFill>
          <a:blip r:embed="rId4"/>
          <a:stretch>
            <a:fillRect/>
          </a:stretch>
        </p:blipFill>
        <p:spPr>
          <a:xfrm>
            <a:off x="438493" y="2737021"/>
            <a:ext cx="11613305" cy="2665627"/>
          </a:xfrm>
          <a:prstGeom prst="rect">
            <a:avLst/>
          </a:prstGeom>
        </p:spPr>
      </p:pic>
    </p:spTree>
    <p:extLst>
      <p:ext uri="{BB962C8B-B14F-4D97-AF65-F5344CB8AC3E}">
        <p14:creationId xmlns:p14="http://schemas.microsoft.com/office/powerpoint/2010/main" val="121364171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Q2 </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2241894" y="1897498"/>
            <a:ext cx="7013710" cy="858377"/>
          </a:xfrm>
          <a:prstGeom prst="rect">
            <a:avLst/>
          </a:prstGeom>
          <a:noFill/>
        </p:spPr>
        <p:txBody>
          <a:bodyPr wrap="square" rtlCol="0">
            <a:spAutoFit/>
          </a:bodyPr>
          <a:lstStyle/>
          <a:p>
            <a:pPr>
              <a:lnSpc>
                <a:spcPct val="150000"/>
              </a:lnSpc>
            </a:pPr>
            <a:r>
              <a:rPr kumimoji="1" lang="zh-CN" altLang="en-US" b="1" dirty="0">
                <a:latin typeface="SimSun" panose="02010600030101010101" pitchFamily="2" charset="-122"/>
                <a:ea typeface="SimSun" panose="02010600030101010101" pitchFamily="2" charset="-122"/>
              </a:rPr>
              <a:t>与最先进的方法（两种基于克隆检测的方法，其中有些组件自己实现）相比，</a:t>
            </a:r>
            <a:r>
              <a:rPr kumimoji="1" lang="en" altLang="zh-CN" b="1" dirty="0">
                <a:latin typeface="SimSun" panose="02010600030101010101" pitchFamily="2" charset="-122"/>
                <a:ea typeface="SimSun" panose="02010600030101010101" pitchFamily="2" charset="-122"/>
              </a:rPr>
              <a:t>MVP</a:t>
            </a:r>
            <a:r>
              <a:rPr kumimoji="1" lang="zh-CN" altLang="en-US" b="1" dirty="0">
                <a:latin typeface="SimSun" panose="02010600030101010101" pitchFamily="2" charset="-122"/>
                <a:ea typeface="SimSun" panose="02010600030101010101" pitchFamily="2" charset="-122"/>
              </a:rPr>
              <a:t>在检测重复出现的漏洞方面的可扩展性如何？</a:t>
            </a:r>
          </a:p>
        </p:txBody>
      </p:sp>
      <p:pic>
        <p:nvPicPr>
          <p:cNvPr id="4" name="图片 3">
            <a:extLst>
              <a:ext uri="{FF2B5EF4-FFF2-40B4-BE49-F238E27FC236}">
                <a16:creationId xmlns:a16="http://schemas.microsoft.com/office/drawing/2014/main" id="{1463F4B6-D6DF-E04F-80EB-DD0EF978EA7D}"/>
              </a:ext>
            </a:extLst>
          </p:cNvPr>
          <p:cNvPicPr>
            <a:picLocks noChangeAspect="1"/>
          </p:cNvPicPr>
          <p:nvPr/>
        </p:nvPicPr>
        <p:blipFill>
          <a:blip r:embed="rId4"/>
          <a:stretch>
            <a:fillRect/>
          </a:stretch>
        </p:blipFill>
        <p:spPr>
          <a:xfrm>
            <a:off x="118883" y="3287949"/>
            <a:ext cx="11954233" cy="2685972"/>
          </a:xfrm>
          <a:prstGeom prst="rect">
            <a:avLst/>
          </a:prstGeom>
        </p:spPr>
      </p:pic>
    </p:spTree>
    <p:extLst>
      <p:ext uri="{BB962C8B-B14F-4D97-AF65-F5344CB8AC3E}">
        <p14:creationId xmlns:p14="http://schemas.microsoft.com/office/powerpoint/2010/main" val="237502842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Q3 </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4007832" y="1129831"/>
            <a:ext cx="4176335" cy="442878"/>
          </a:xfrm>
          <a:prstGeom prst="rect">
            <a:avLst/>
          </a:prstGeom>
          <a:noFill/>
        </p:spPr>
        <p:txBody>
          <a:bodyPr wrap="square" rtlCol="0">
            <a:spAutoFit/>
          </a:bodyPr>
          <a:lstStyle/>
          <a:p>
            <a:pPr>
              <a:lnSpc>
                <a:spcPct val="150000"/>
              </a:lnSpc>
            </a:pPr>
            <a:r>
              <a:rPr kumimoji="1" lang="zh-CN" altLang="en-US" b="1" dirty="0">
                <a:latin typeface="SimSun" panose="02010600030101010101" pitchFamily="2" charset="-122"/>
                <a:ea typeface="SimSun" panose="02010600030101010101" pitchFamily="2" charset="-122"/>
              </a:rPr>
              <a:t>在</a:t>
            </a:r>
            <a:r>
              <a:rPr kumimoji="1" lang="en" altLang="zh-CN" b="1" dirty="0">
                <a:latin typeface="SimSun" panose="02010600030101010101" pitchFamily="2" charset="-122"/>
                <a:ea typeface="SimSun" panose="02010600030101010101" pitchFamily="2" charset="-122"/>
              </a:rPr>
              <a:t>MVP</a:t>
            </a:r>
            <a:r>
              <a:rPr kumimoji="1" lang="zh-CN" altLang="en-US" b="1" dirty="0">
                <a:latin typeface="SimSun" panose="02010600030101010101" pitchFamily="2" charset="-122"/>
                <a:ea typeface="SimSun" panose="02010600030101010101" pitchFamily="2" charset="-122"/>
              </a:rPr>
              <a:t>的匹配过程中，如何设置阈值？</a:t>
            </a:r>
          </a:p>
        </p:txBody>
      </p:sp>
      <p:pic>
        <p:nvPicPr>
          <p:cNvPr id="2" name="图片 1">
            <a:extLst>
              <a:ext uri="{FF2B5EF4-FFF2-40B4-BE49-F238E27FC236}">
                <a16:creationId xmlns:a16="http://schemas.microsoft.com/office/drawing/2014/main" id="{9833B670-2EAD-394B-8369-5A6F69E43C4D}"/>
              </a:ext>
            </a:extLst>
          </p:cNvPr>
          <p:cNvPicPr>
            <a:picLocks noChangeAspect="1"/>
          </p:cNvPicPr>
          <p:nvPr/>
        </p:nvPicPr>
        <p:blipFill>
          <a:blip r:embed="rId4"/>
          <a:stretch>
            <a:fillRect/>
          </a:stretch>
        </p:blipFill>
        <p:spPr>
          <a:xfrm>
            <a:off x="1149312" y="1881741"/>
            <a:ext cx="9893376" cy="4735416"/>
          </a:xfrm>
          <a:prstGeom prst="rect">
            <a:avLst/>
          </a:prstGeom>
        </p:spPr>
      </p:pic>
    </p:spTree>
    <p:extLst>
      <p:ext uri="{BB962C8B-B14F-4D97-AF65-F5344CB8AC3E}">
        <p14:creationId xmlns:p14="http://schemas.microsoft.com/office/powerpoint/2010/main" val="9862604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 Q4</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2541943" y="1822803"/>
            <a:ext cx="6159144" cy="442878"/>
          </a:xfrm>
          <a:prstGeom prst="rect">
            <a:avLst/>
          </a:prstGeom>
          <a:noFill/>
        </p:spPr>
        <p:txBody>
          <a:bodyPr wrap="square" rtlCol="0">
            <a:spAutoFit/>
          </a:bodyPr>
          <a:lstStyle/>
          <a:p>
            <a:pPr>
              <a:lnSpc>
                <a:spcPct val="150000"/>
              </a:lnSpc>
            </a:pPr>
            <a:r>
              <a:rPr kumimoji="1" lang="zh-CN" altLang="en-US" b="1" dirty="0">
                <a:latin typeface="SimSun" panose="02010600030101010101" pitchFamily="2" charset="-122"/>
                <a:ea typeface="SimSun" panose="02010600030101010101" pitchFamily="2" charset="-122"/>
              </a:rPr>
              <a:t>语句抽象和语句信息如何采样才能有助于提高</a:t>
            </a:r>
            <a:r>
              <a:rPr kumimoji="1" lang="en" altLang="zh-CN" b="1" dirty="0">
                <a:latin typeface="SimSun" panose="02010600030101010101" pitchFamily="2" charset="-122"/>
                <a:ea typeface="SimSun" panose="02010600030101010101" pitchFamily="2" charset="-122"/>
              </a:rPr>
              <a:t>MVP</a:t>
            </a:r>
            <a:r>
              <a:rPr kumimoji="1" lang="zh-CN" altLang="en-US" b="1" dirty="0">
                <a:latin typeface="SimSun" panose="02010600030101010101" pitchFamily="2" charset="-122"/>
                <a:ea typeface="SimSun" panose="02010600030101010101" pitchFamily="2" charset="-122"/>
              </a:rPr>
              <a:t>的准确性？</a:t>
            </a:r>
          </a:p>
        </p:txBody>
      </p:sp>
      <p:pic>
        <p:nvPicPr>
          <p:cNvPr id="6" name="图片 5">
            <a:extLst>
              <a:ext uri="{FF2B5EF4-FFF2-40B4-BE49-F238E27FC236}">
                <a16:creationId xmlns:a16="http://schemas.microsoft.com/office/drawing/2014/main" id="{B6C29D67-4BF5-C64C-9AB3-0A248F3D1CC4}"/>
              </a:ext>
            </a:extLst>
          </p:cNvPr>
          <p:cNvPicPr>
            <a:picLocks noChangeAspect="1"/>
          </p:cNvPicPr>
          <p:nvPr/>
        </p:nvPicPr>
        <p:blipFill>
          <a:blip r:embed="rId4"/>
          <a:stretch>
            <a:fillRect/>
          </a:stretch>
        </p:blipFill>
        <p:spPr>
          <a:xfrm>
            <a:off x="1679008" y="2657479"/>
            <a:ext cx="8441491" cy="3700380"/>
          </a:xfrm>
          <a:prstGeom prst="rect">
            <a:avLst/>
          </a:prstGeom>
        </p:spPr>
      </p:pic>
    </p:spTree>
    <p:extLst>
      <p:ext uri="{BB962C8B-B14F-4D97-AF65-F5344CB8AC3E}">
        <p14:creationId xmlns:p14="http://schemas.microsoft.com/office/powerpoint/2010/main" val="404956559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181496" y="1144901"/>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4.2</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a:t>
            </a: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Q5 </a:t>
            </a:r>
            <a:endPar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18" name="矩形 4">
            <a:extLst>
              <a:ext uri="{FF2B5EF4-FFF2-40B4-BE49-F238E27FC236}">
                <a16:creationId xmlns:a16="http://schemas.microsoft.com/office/drawing/2014/main" id="{B2816AF5-5775-2746-8A4F-EA41CA63C518}"/>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14049326-3007-534B-B519-83450D9B8BB5}"/>
              </a:ext>
            </a:extLst>
          </p:cNvPr>
          <p:cNvSpPr/>
          <p:nvPr/>
        </p:nvSpPr>
        <p:spPr>
          <a:xfrm>
            <a:off x="8316514"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02A91A7-A9BF-D14A-BFFA-DD2C46FF47CB}"/>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95A3FFD2-C9E5-C84F-BF2C-88FD1933BEA8}"/>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DAFCC2C4-248C-9149-ABFE-26D0933F363F}"/>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66F93826-E8F7-3D4B-A9D5-065563CA0E08}"/>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F3196947-7BE2-724F-946E-5016709F8126}"/>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3DB8AB12-8C48-FF4E-B296-C9E389CD6097}"/>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804BED29-F3DE-F744-A4F9-1B6FCDADBD3E}"/>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27DCA1FF-8A8F-2A45-B0D3-509F556DD718}"/>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601DA99D-2A1D-514A-9FAF-9D0B6EFB08CD}"/>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3" name="文本框 2">
            <a:extLst>
              <a:ext uri="{FF2B5EF4-FFF2-40B4-BE49-F238E27FC236}">
                <a16:creationId xmlns:a16="http://schemas.microsoft.com/office/drawing/2014/main" id="{D2F739E8-E108-E146-BE40-F6F00AF45CE6}"/>
              </a:ext>
            </a:extLst>
          </p:cNvPr>
          <p:cNvSpPr txBox="1"/>
          <p:nvPr/>
        </p:nvSpPr>
        <p:spPr>
          <a:xfrm>
            <a:off x="3404983" y="1650282"/>
            <a:ext cx="4687532" cy="442878"/>
          </a:xfrm>
          <a:prstGeom prst="rect">
            <a:avLst/>
          </a:prstGeom>
          <a:noFill/>
        </p:spPr>
        <p:txBody>
          <a:bodyPr wrap="square" rtlCol="0">
            <a:spAutoFit/>
          </a:bodyPr>
          <a:lstStyle/>
          <a:p>
            <a:pPr>
              <a:lnSpc>
                <a:spcPct val="150000"/>
              </a:lnSpc>
            </a:pPr>
            <a:r>
              <a:rPr kumimoji="1" lang="zh-CN" altLang="en-US" b="1" dirty="0">
                <a:latin typeface="SimSun" panose="02010600030101010101" pitchFamily="2" charset="-122"/>
                <a:ea typeface="SimSun" panose="02010600030101010101" pitchFamily="2" charset="-122"/>
              </a:rPr>
              <a:t>通用漏洞检测方法检测重复漏洞的性能如何？</a:t>
            </a:r>
          </a:p>
        </p:txBody>
      </p:sp>
      <p:sp>
        <p:nvSpPr>
          <p:cNvPr id="7" name="文本框 6">
            <a:extLst>
              <a:ext uri="{FF2B5EF4-FFF2-40B4-BE49-F238E27FC236}">
                <a16:creationId xmlns:a16="http://schemas.microsoft.com/office/drawing/2014/main" id="{FCD9C2DC-03A9-334B-8A9C-4747BE319D2A}"/>
              </a:ext>
            </a:extLst>
          </p:cNvPr>
          <p:cNvSpPr txBox="1"/>
          <p:nvPr/>
        </p:nvSpPr>
        <p:spPr>
          <a:xfrm>
            <a:off x="1271589" y="2528888"/>
            <a:ext cx="10058400" cy="2958567"/>
          </a:xfrm>
          <a:prstGeom prst="rect">
            <a:avLst/>
          </a:prstGeom>
          <a:noFill/>
        </p:spPr>
        <p:txBody>
          <a:bodyPr wrap="square" rtlCol="0">
            <a:spAutoFit/>
          </a:bodyPr>
          <a:lstStyle/>
          <a:p>
            <a:pPr marL="285750" indent="-285750">
              <a:lnSpc>
                <a:spcPct val="150000"/>
              </a:lnSpc>
              <a:buFont typeface="Wingdings" pitchFamily="2" charset="2"/>
              <a:buChar char="l"/>
            </a:pPr>
            <a:r>
              <a:rPr kumimoji="1" lang="en" altLang="zh-CN" b="1" i="1" dirty="0" err="1">
                <a:latin typeface="Times New Roman" panose="02020603050405020304" pitchFamily="18" charset="0"/>
                <a:ea typeface="SimSun" panose="02010600030101010101" pitchFamily="2" charset="-122"/>
                <a:cs typeface="Times New Roman" panose="02020603050405020304" pitchFamily="18" charset="0"/>
              </a:rPr>
              <a:t>VulDeePecker</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：利用</a:t>
            </a:r>
            <a:r>
              <a:rPr kumimoji="1" lang="en-US" altLang="zh-CN" dirty="0">
                <a:latin typeface="Times New Roman" panose="02020603050405020304" pitchFamily="18" charset="0"/>
                <a:ea typeface="SimSun" panose="02010600030101010101" pitchFamily="2" charset="-122"/>
                <a:cs typeface="Times New Roman" panose="02020603050405020304" pitchFamily="18" charset="0"/>
              </a:rPr>
              <a:t>BLSTM</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算法实现源代码层面的漏洞挖掘。</a:t>
            </a: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nSpc>
                <a:spcPct val="150000"/>
              </a:lnSpc>
              <a:buFont typeface="Wingdings" pitchFamily="2" charset="2"/>
              <a:buChar char="l"/>
            </a:pPr>
            <a:r>
              <a:rPr lang="en" altLang="zh-CN" b="1" i="1" dirty="0" err="1">
                <a:latin typeface="Times New Roman" panose="02020603050405020304" pitchFamily="18" charset="0"/>
                <a:ea typeface="SimSun" panose="02010600030101010101" pitchFamily="2" charset="-122"/>
                <a:cs typeface="Times New Roman" panose="02020603050405020304" pitchFamily="18" charset="0"/>
              </a:rPr>
              <a:t>Devign</a:t>
            </a:r>
            <a:r>
              <a:rPr lang="zh-CN" altLang="en-US" dirty="0">
                <a:latin typeface="Times New Roman" panose="02020603050405020304" pitchFamily="18" charset="0"/>
                <a:ea typeface="SimSun" panose="02010600030101010101" pitchFamily="2" charset="-122"/>
                <a:cs typeface="Times New Roman" panose="02020603050405020304" pitchFamily="18" charset="0"/>
              </a:rPr>
              <a:t>：基于图神经网络和代码属性图的漏洞识别方法。</a:t>
            </a:r>
            <a:endParaRPr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nSpc>
                <a:spcPct val="150000"/>
              </a:lnSpc>
              <a:buFont typeface="Wingdings" pitchFamily="2" charset="2"/>
              <a:buChar char="l"/>
            </a:pPr>
            <a:r>
              <a:rPr lang="en" altLang="zh-CN" b="1" i="1" dirty="0">
                <a:latin typeface="Times New Roman" panose="02020603050405020304" pitchFamily="18" charset="0"/>
                <a:ea typeface="SimSun" panose="02010600030101010101" pitchFamily="2" charset="-122"/>
                <a:cs typeface="Times New Roman" panose="02020603050405020304" pitchFamily="18" charset="0"/>
              </a:rPr>
              <a:t>Coverity</a:t>
            </a:r>
            <a:r>
              <a:rPr lang="zh-CN" altLang="en-US" dirty="0">
                <a:latin typeface="Times New Roman" panose="02020603050405020304" pitchFamily="18" charset="0"/>
                <a:ea typeface="SimSun" panose="02010600030101010101" pitchFamily="2" charset="-122"/>
                <a:cs typeface="Times New Roman" panose="02020603050405020304" pitchFamily="18" charset="0"/>
              </a:rPr>
              <a:t>：基于污点分析技术的代码静态检测工具。</a:t>
            </a:r>
            <a:endParaRPr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marL="285750" indent="-285750">
              <a:lnSpc>
                <a:spcPct val="150000"/>
              </a:lnSpc>
              <a:buFont typeface="Wingdings" pitchFamily="2" charset="2"/>
              <a:buChar char="l"/>
            </a:pPr>
            <a:r>
              <a:rPr lang="en" altLang="zh-CN" b="1" i="1" dirty="0" err="1">
                <a:latin typeface="Times New Roman" panose="02020603050405020304" pitchFamily="18" charset="0"/>
                <a:ea typeface="SimSun" panose="02010600030101010101" pitchFamily="2" charset="-122"/>
                <a:cs typeface="Times New Roman" panose="02020603050405020304" pitchFamily="18" charset="0"/>
              </a:rPr>
              <a:t>Checkmarx</a:t>
            </a:r>
            <a:r>
              <a:rPr lang="zh-CN" altLang="en-US" dirty="0">
                <a:latin typeface="Times New Roman" panose="02020603050405020304" pitchFamily="18" charset="0"/>
                <a:ea typeface="SimSun" panose="02010600030101010101" pitchFamily="2" charset="-122"/>
                <a:cs typeface="Times New Roman" panose="02020603050405020304" pitchFamily="18" charset="0"/>
              </a:rPr>
              <a:t>：静态源代码安全扫描和管理工具。</a:t>
            </a:r>
            <a:endParaRPr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pPr>
            <a:endParaRPr kumimoji="1" lang="en-US" altLang="zh-CN" dirty="0">
              <a:latin typeface="Times New Roman" panose="02020603050405020304" pitchFamily="18" charset="0"/>
              <a:ea typeface="SimSun" panose="02010600030101010101" pitchFamily="2" charset="-122"/>
              <a:cs typeface="Times New Roman" panose="02020603050405020304" pitchFamily="18" charset="0"/>
            </a:endParaRPr>
          </a:p>
          <a:p>
            <a:pPr>
              <a:lnSpc>
                <a:spcPct val="150000"/>
              </a:lnSpc>
            </a:pP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结果表明，基于学习的漏洞检测工具：</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VulDeePecker</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 </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Devign</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以及商业化静态检测工具：</a:t>
            </a:r>
            <a:r>
              <a:rPr kumimoji="1" lang="en" altLang="zh-CN" dirty="0">
                <a:latin typeface="Times New Roman" panose="02020603050405020304" pitchFamily="18" charset="0"/>
                <a:ea typeface="SimSun" panose="02010600030101010101" pitchFamily="2" charset="-122"/>
                <a:cs typeface="Times New Roman" panose="02020603050405020304" pitchFamily="18" charset="0"/>
              </a:rPr>
              <a:t>Coverity, </a:t>
            </a:r>
            <a:r>
              <a:rPr kumimoji="1" lang="en" altLang="zh-CN" dirty="0" err="1">
                <a:latin typeface="Times New Roman" panose="02020603050405020304" pitchFamily="18" charset="0"/>
                <a:ea typeface="SimSun" panose="02010600030101010101" pitchFamily="2" charset="-122"/>
                <a:cs typeface="Times New Roman" panose="02020603050405020304" pitchFamily="18" charset="0"/>
              </a:rPr>
              <a:t>Checkmarx</a:t>
            </a:r>
            <a:r>
              <a:rPr kumimoji="1" lang="zh-CN" altLang="en" dirty="0">
                <a:latin typeface="Times New Roman" panose="02020603050405020304" pitchFamily="18" charset="0"/>
                <a:ea typeface="SimSun" panose="02010600030101010101" pitchFamily="2" charset="-122"/>
                <a:cs typeface="Times New Roman" panose="02020603050405020304" pitchFamily="18" charset="0"/>
              </a:rPr>
              <a:t>，</a:t>
            </a:r>
            <a:r>
              <a:rPr kumimoji="1" lang="zh-CN" altLang="en-US" dirty="0">
                <a:latin typeface="Times New Roman" panose="02020603050405020304" pitchFamily="18" charset="0"/>
                <a:ea typeface="SimSun" panose="02010600030101010101" pitchFamily="2" charset="-122"/>
                <a:cs typeface="Times New Roman" panose="02020603050405020304" pitchFamily="18" charset="0"/>
              </a:rPr>
              <a:t>对于本实验能发现的漏洞，检测结果都普遍偏低。</a:t>
            </a:r>
          </a:p>
        </p:txBody>
      </p:sp>
    </p:spTree>
    <p:extLst>
      <p:ext uri="{BB962C8B-B14F-4D97-AF65-F5344CB8AC3E}">
        <p14:creationId xmlns:p14="http://schemas.microsoft.com/office/powerpoint/2010/main" val="248472126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文本框 8"/>
          <p:cNvSpPr txBox="1"/>
          <p:nvPr/>
        </p:nvSpPr>
        <p:spPr>
          <a:xfrm>
            <a:off x="2658311" y="4857561"/>
            <a:ext cx="6875378" cy="707886"/>
          </a:xfrm>
          <a:prstGeom prst="rect">
            <a:avLst/>
          </a:prstGeom>
          <a:noFill/>
          <a:ln>
            <a:noFill/>
          </a:ln>
        </p:spPr>
        <p:txBody>
          <a:bodyPr wrap="square" rtlCol="0">
            <a:spAutoFit/>
          </a:bodyPr>
          <a:lstStyle/>
          <a:p>
            <a:pPr algn="ctr"/>
            <a:r>
              <a:rPr lang="zh-CN" altLang="en-US" sz="4000" b="1" spc="600" dirty="0">
                <a:solidFill>
                  <a:srgbClr val="C00000"/>
                </a:solidFill>
                <a:latin typeface="微软雅黑" panose="020B0503020204020204" pitchFamily="34" charset="-122"/>
                <a:ea typeface="微软雅黑" panose="020B0503020204020204" pitchFamily="34" charset="-122"/>
              </a:rPr>
              <a:t>总结</a:t>
            </a:r>
          </a:p>
        </p:txBody>
      </p:sp>
      <p:pic>
        <p:nvPicPr>
          <p:cNvPr id="11" name="图片 10">
            <a:extLst>
              <a:ext uri="{FF2B5EF4-FFF2-40B4-BE49-F238E27FC236}">
                <a16:creationId xmlns:a16="http://schemas.microsoft.com/office/drawing/2014/main" id="{191B2580-10DB-4C3D-ADBF-72F34D410B19}"/>
              </a:ext>
            </a:extLst>
          </p:cNvPr>
          <p:cNvPicPr>
            <a:picLocks noChangeAspect="1"/>
          </p:cNvPicPr>
          <p:nvPr/>
        </p:nvPicPr>
        <p:blipFill rotWithShape="1">
          <a:blip r:embed="rId3">
            <a:extLst>
              <a:ext uri="{28A0092B-C50C-407E-A947-70E740481C1C}">
                <a14:useLocalDpi xmlns:a14="http://schemas.microsoft.com/office/drawing/2010/main" val="0"/>
              </a:ext>
            </a:extLst>
          </a:blip>
          <a:srcRect t="23158" b="29490"/>
          <a:stretch/>
        </p:blipFill>
        <p:spPr>
          <a:xfrm>
            <a:off x="2" y="-1"/>
            <a:ext cx="12191998" cy="3736491"/>
          </a:xfrm>
          <a:prstGeom prst="rect">
            <a:avLst/>
          </a:prstGeom>
        </p:spPr>
      </p:pic>
      <p:sp>
        <p:nvSpPr>
          <p:cNvPr id="12" name="矩形 11">
            <a:extLst>
              <a:ext uri="{FF2B5EF4-FFF2-40B4-BE49-F238E27FC236}">
                <a16:creationId xmlns:a16="http://schemas.microsoft.com/office/drawing/2014/main" id="{F20117D2-B5AD-4282-B736-09EE8EBFDBA5}"/>
              </a:ext>
            </a:extLst>
          </p:cNvPr>
          <p:cNvSpPr/>
          <p:nvPr/>
        </p:nvSpPr>
        <p:spPr>
          <a:xfrm rot="5400000">
            <a:off x="4227759" y="-4227756"/>
            <a:ext cx="3736490" cy="12192002"/>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3" name="组合 12">
            <a:extLst>
              <a:ext uri="{FF2B5EF4-FFF2-40B4-BE49-F238E27FC236}">
                <a16:creationId xmlns:a16="http://schemas.microsoft.com/office/drawing/2014/main" id="{C13E0139-D4EB-4894-8D43-72AC584E24CF}"/>
              </a:ext>
            </a:extLst>
          </p:cNvPr>
          <p:cNvGrpSpPr/>
          <p:nvPr/>
        </p:nvGrpSpPr>
        <p:grpSpPr>
          <a:xfrm>
            <a:off x="5321300" y="3044202"/>
            <a:ext cx="1549400" cy="1378900"/>
            <a:chOff x="5127859" y="2518592"/>
            <a:chExt cx="1936282" cy="1723208"/>
          </a:xfrm>
        </p:grpSpPr>
        <p:sp>
          <p:nvSpPr>
            <p:cNvPr id="14" name="任意多边形 5">
              <a:extLst>
                <a:ext uri="{FF2B5EF4-FFF2-40B4-BE49-F238E27FC236}">
                  <a16:creationId xmlns:a16="http://schemas.microsoft.com/office/drawing/2014/main" id="{A78A39ED-1116-4380-9C42-7A71869E27A6}"/>
                </a:ext>
              </a:extLst>
            </p:cNvPr>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15" name="任意多边形 6">
              <a:extLst>
                <a:ext uri="{FF2B5EF4-FFF2-40B4-BE49-F238E27FC236}">
                  <a16:creationId xmlns:a16="http://schemas.microsoft.com/office/drawing/2014/main" id="{D0528B29-2248-40B2-A98A-F1373DB2787B}"/>
                </a:ext>
              </a:extLst>
            </p:cNvPr>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16" name="文本框 15">
            <a:extLst>
              <a:ext uri="{FF2B5EF4-FFF2-40B4-BE49-F238E27FC236}">
                <a16:creationId xmlns:a16="http://schemas.microsoft.com/office/drawing/2014/main" id="{4CCFF2B2-5953-4405-820C-1107BB299899}"/>
              </a:ext>
            </a:extLst>
          </p:cNvPr>
          <p:cNvSpPr txBox="1"/>
          <p:nvPr/>
        </p:nvSpPr>
        <p:spPr>
          <a:xfrm>
            <a:off x="5491220" y="3502820"/>
            <a:ext cx="1209562" cy="461665"/>
          </a:xfrm>
          <a:prstGeom prst="rect">
            <a:avLst/>
          </a:prstGeom>
          <a:noFill/>
        </p:spPr>
        <p:txBody>
          <a:bodyPr wrap="none" rtlCol="0">
            <a:spAutoFit/>
          </a:bodyPr>
          <a:lstStyle/>
          <a:p>
            <a:r>
              <a:rPr lang="en-US" altLang="zh-CN" sz="2400" dirty="0">
                <a:solidFill>
                  <a:srgbClr val="C00000"/>
                </a:solidFill>
                <a:latin typeface="微软雅黑" panose="020B0503020204020204" pitchFamily="34" charset="-122"/>
                <a:ea typeface="微软雅黑" panose="020B0503020204020204" pitchFamily="34" charset="-122"/>
              </a:rPr>
              <a:t>Part.05</a:t>
            </a:r>
          </a:p>
        </p:txBody>
      </p:sp>
      <p:pic>
        <p:nvPicPr>
          <p:cNvPr id="17" name="图片 16">
            <a:extLst>
              <a:ext uri="{FF2B5EF4-FFF2-40B4-BE49-F238E27FC236}">
                <a16:creationId xmlns:a16="http://schemas.microsoft.com/office/drawing/2014/main" id="{0324466E-3B4C-4162-A064-1DD47EB6BC2E}"/>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40364" y="903148"/>
            <a:ext cx="5911273" cy="1706595"/>
          </a:xfrm>
          <a:prstGeom prst="rect">
            <a:avLst/>
          </a:prstGeom>
        </p:spPr>
      </p:pic>
    </p:spTree>
    <p:extLst>
      <p:ext uri="{BB962C8B-B14F-4D97-AF65-F5344CB8AC3E}">
        <p14:creationId xmlns:p14="http://schemas.microsoft.com/office/powerpoint/2010/main" val="3771854284"/>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34" name="直接连接符 33"/>
          <p:cNvCxnSpPr/>
          <p:nvPr/>
        </p:nvCxnSpPr>
        <p:spPr>
          <a:xfrm>
            <a:off x="425752" y="1528840"/>
            <a:ext cx="2400000" cy="0"/>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425752" y="1031615"/>
            <a:ext cx="2242616" cy="383939"/>
          </a:xfrm>
          <a:prstGeom prst="rect">
            <a:avLst/>
          </a:prstGeom>
          <a:noFill/>
        </p:spPr>
        <p:txBody>
          <a:bodyPr wrap="square" lIns="0" tIns="48000" rIns="0" bIns="48000" rtlCol="0">
            <a:spAutoFit/>
          </a:bodyPr>
          <a:lstStyle/>
          <a:p>
            <a:pPr algn="ctr"/>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5.1 </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总结与展望</a:t>
            </a:r>
          </a:p>
        </p:txBody>
      </p:sp>
      <p:sp>
        <p:nvSpPr>
          <p:cNvPr id="2" name="矩形 1"/>
          <p:cNvSpPr/>
          <p:nvPr/>
        </p:nvSpPr>
        <p:spPr>
          <a:xfrm>
            <a:off x="1522945" y="1990215"/>
            <a:ext cx="9061400" cy="3766865"/>
          </a:xfrm>
          <a:prstGeom prst="rect">
            <a:avLst/>
          </a:prstGeom>
        </p:spPr>
        <p:txBody>
          <a:bodyPr wrap="square">
            <a:spAutoFit/>
          </a:bodyPr>
          <a:lstStyle/>
          <a:p>
            <a:pPr marL="342900" indent="-342900" algn="just">
              <a:lnSpc>
                <a:spcPct val="150000"/>
              </a:lnSpc>
              <a:buFont typeface="+mj-lt"/>
              <a:buAutoNum type="arabicPeriod"/>
            </a:pPr>
            <a:r>
              <a:rPr lang="zh-CN" altLang="en-US" b="1" dirty="0">
                <a:latin typeface="SimSun" panose="02010600030101010101" pitchFamily="2" charset="-122"/>
                <a:ea typeface="SimSun" panose="02010600030101010101" pitchFamily="2" charset="-122"/>
              </a:rPr>
              <a:t>总结：</a:t>
            </a:r>
            <a:r>
              <a:rPr lang="en" altLang="zh-CN" dirty="0">
                <a:latin typeface="SimSun" panose="02010600030101010101" pitchFamily="2" charset="-122"/>
                <a:ea typeface="SimSun" panose="02010600030101010101" pitchFamily="2" charset="-122"/>
              </a:rPr>
              <a:t>MVP</a:t>
            </a:r>
            <a:r>
              <a:rPr lang="zh-CN" altLang="en-US" dirty="0">
                <a:latin typeface="SimSun" panose="02010600030101010101" pitchFamily="2" charset="-122"/>
                <a:ea typeface="SimSun" panose="02010600030101010101" pitchFamily="2" charset="-122"/>
              </a:rPr>
              <a:t>是第一个借助了补丁来进行重复漏洞检测的框架。它在目前的重复漏洞检测工具中，实现了高准确、低误报、低漏报的检测结果。</a:t>
            </a:r>
            <a:endParaRPr lang="en-US" altLang="zh-CN" dirty="0">
              <a:latin typeface="SimSun" panose="02010600030101010101" pitchFamily="2" charset="-122"/>
              <a:ea typeface="SimSun" panose="02010600030101010101" pitchFamily="2" charset="-122"/>
            </a:endParaRPr>
          </a:p>
          <a:p>
            <a:pPr marL="342900" indent="-342900" algn="just">
              <a:lnSpc>
                <a:spcPct val="150000"/>
              </a:lnSpc>
              <a:buFont typeface="+mj-lt"/>
              <a:buAutoNum type="arabicPeriod"/>
            </a:pPr>
            <a:endParaRPr lang="en-US" altLang="zh-CN" dirty="0">
              <a:latin typeface="SimSun" panose="02010600030101010101" pitchFamily="2" charset="-122"/>
              <a:ea typeface="SimSun" panose="02010600030101010101" pitchFamily="2" charset="-122"/>
            </a:endParaRPr>
          </a:p>
          <a:p>
            <a:pPr marL="342900" indent="-342900" algn="just">
              <a:lnSpc>
                <a:spcPct val="150000"/>
              </a:lnSpc>
              <a:buFont typeface="+mj-lt"/>
              <a:buAutoNum type="arabicPeriod"/>
            </a:pPr>
            <a:r>
              <a:rPr lang="zh-CN" altLang="en-US" b="1" dirty="0">
                <a:latin typeface="SimSun" panose="02010600030101010101" pitchFamily="2" charset="-122"/>
                <a:ea typeface="SimSun" panose="02010600030101010101" pitchFamily="2" charset="-122"/>
              </a:rPr>
              <a:t>局限性：</a:t>
            </a:r>
            <a:endParaRPr lang="en-US" altLang="zh-CN" b="1" dirty="0">
              <a:latin typeface="SimSun" panose="02010600030101010101" pitchFamily="2" charset="-122"/>
              <a:ea typeface="SimSun" panose="02010600030101010101" pitchFamily="2" charset="-122"/>
            </a:endParaRPr>
          </a:p>
          <a:p>
            <a:pPr marL="742950" lvl="1" indent="-285750" algn="just">
              <a:lnSpc>
                <a:spcPct val="150000"/>
              </a:lnSpc>
              <a:buFont typeface="Wingdings" pitchFamily="2" charset="2"/>
              <a:buChar char="l"/>
            </a:pPr>
            <a:r>
              <a:rPr lang="en" altLang="zh-CN" dirty="0">
                <a:latin typeface="SimSun" panose="02010600030101010101" pitchFamily="2" charset="-122"/>
                <a:ea typeface="SimSun" panose="02010600030101010101" pitchFamily="2" charset="-122"/>
              </a:rPr>
              <a:t>MVP</a:t>
            </a:r>
            <a:r>
              <a:rPr lang="zh-CN" altLang="en-US" dirty="0">
                <a:latin typeface="SimSun" panose="02010600030101010101" pitchFamily="2" charset="-122"/>
                <a:ea typeface="SimSun" panose="02010600030101010101" pitchFamily="2" charset="-122"/>
              </a:rPr>
              <a:t>只专注于检测反复出现的克隆漏洞。</a:t>
            </a:r>
          </a:p>
          <a:p>
            <a:pPr marL="742950" lvl="1" indent="-285750" algn="just">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使用</a:t>
            </a:r>
            <a:r>
              <a:rPr lang="en" altLang="zh-CN" dirty="0" err="1">
                <a:latin typeface="SimSun" panose="02010600030101010101" pitchFamily="2" charset="-122"/>
                <a:ea typeface="SimSun" panose="02010600030101010101" pitchFamily="2" charset="-122"/>
              </a:rPr>
              <a:t>joern</a:t>
            </a:r>
            <a:r>
              <a:rPr lang="zh-CN" altLang="en-US" dirty="0">
                <a:latin typeface="SimSun" panose="02010600030101010101" pitchFamily="2" charset="-122"/>
                <a:ea typeface="SimSun" panose="02010600030101010101" pitchFamily="2" charset="-122"/>
              </a:rPr>
              <a:t>生成代码的属性图，只适用于</a:t>
            </a:r>
            <a:r>
              <a:rPr lang="en" altLang="zh-CN" dirty="0">
                <a:latin typeface="SimSun" panose="02010600030101010101" pitchFamily="2" charset="-122"/>
                <a:ea typeface="SimSun" panose="02010600030101010101" pitchFamily="2" charset="-122"/>
              </a:rPr>
              <a:t>C/C++</a:t>
            </a:r>
            <a:r>
              <a:rPr lang="zh-CN" altLang="en-US" dirty="0">
                <a:latin typeface="SimSun" panose="02010600030101010101" pitchFamily="2" charset="-122"/>
                <a:ea typeface="SimSun" panose="02010600030101010101" pitchFamily="2" charset="-122"/>
              </a:rPr>
              <a:t>。</a:t>
            </a:r>
            <a:endParaRPr lang="en" altLang="zh-CN" dirty="0">
              <a:latin typeface="SimSun" panose="02010600030101010101" pitchFamily="2" charset="-122"/>
              <a:ea typeface="SimSun" panose="02010600030101010101" pitchFamily="2" charset="-122"/>
            </a:endParaRPr>
          </a:p>
          <a:p>
            <a:pPr marL="742950" lvl="1" indent="-285750" algn="just">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通过宏来修复的漏洞代码无法进行检测。</a:t>
            </a:r>
          </a:p>
          <a:p>
            <a:pPr marL="742950" lvl="1" indent="-285750" algn="just">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只对形式参数、局部变量和字符串进行抽象，因此无法发现已知漏洞函数具有类似函数调用或数据类型的潜在脆弱函数。</a:t>
            </a:r>
            <a:endParaRPr lang="en-US" altLang="zh-CN" dirty="0">
              <a:latin typeface="SimSun" panose="02010600030101010101" pitchFamily="2" charset="-122"/>
              <a:ea typeface="SimSun" panose="02010600030101010101" pitchFamily="2" charset="-122"/>
            </a:endParaRPr>
          </a:p>
        </p:txBody>
      </p:sp>
      <p:sp>
        <p:nvSpPr>
          <p:cNvPr id="18" name="矩形 4">
            <a:extLst>
              <a:ext uri="{FF2B5EF4-FFF2-40B4-BE49-F238E27FC236}">
                <a16:creationId xmlns:a16="http://schemas.microsoft.com/office/drawing/2014/main" id="{879718D1-BFEF-1A4E-9029-6B91D0077D01}"/>
              </a:ext>
            </a:extLst>
          </p:cNvPr>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sp>
        <p:nvSpPr>
          <p:cNvPr id="20" name="矩形 19">
            <a:extLst>
              <a:ext uri="{FF2B5EF4-FFF2-40B4-BE49-F238E27FC236}">
                <a16:creationId xmlns:a16="http://schemas.microsoft.com/office/drawing/2014/main" id="{B0036113-77DF-A547-8229-28307ED7E542}"/>
              </a:ext>
            </a:extLst>
          </p:cNvPr>
          <p:cNvSpPr/>
          <p:nvPr/>
        </p:nvSpPr>
        <p:spPr>
          <a:xfrm>
            <a:off x="10028829"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1" name="直接连接符 24">
            <a:extLst>
              <a:ext uri="{FF2B5EF4-FFF2-40B4-BE49-F238E27FC236}">
                <a16:creationId xmlns:a16="http://schemas.microsoft.com/office/drawing/2014/main" id="{0E21279A-06AD-2D46-87A6-FDDBBD768B90}"/>
              </a:ext>
            </a:extLst>
          </p:cNvPr>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3" name="TextBox 6">
            <a:extLst>
              <a:ext uri="{FF2B5EF4-FFF2-40B4-BE49-F238E27FC236}">
                <a16:creationId xmlns:a16="http://schemas.microsoft.com/office/drawing/2014/main" id="{04DAA005-3F1E-6B44-9C8E-5491EFE0C2C4}"/>
              </a:ext>
            </a:extLst>
          </p:cNvPr>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研究背景</a:t>
            </a:r>
          </a:p>
        </p:txBody>
      </p:sp>
      <p:sp>
        <p:nvSpPr>
          <p:cNvPr id="25" name="TextBox 7">
            <a:extLst>
              <a:ext uri="{FF2B5EF4-FFF2-40B4-BE49-F238E27FC236}">
                <a16:creationId xmlns:a16="http://schemas.microsoft.com/office/drawing/2014/main" id="{B0914AFA-0EC7-944C-876F-602CAB17F6A9}"/>
              </a:ext>
            </a:extLst>
          </p:cNvPr>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rPr>
              <a:t>动机</a:t>
            </a:r>
          </a:p>
        </p:txBody>
      </p:sp>
      <p:sp>
        <p:nvSpPr>
          <p:cNvPr id="31" name="TextBox 9">
            <a:extLst>
              <a:ext uri="{FF2B5EF4-FFF2-40B4-BE49-F238E27FC236}">
                <a16:creationId xmlns:a16="http://schemas.microsoft.com/office/drawing/2014/main" id="{1B3CF862-58A0-4A45-8E26-DA4576BF2DC7}"/>
              </a:ext>
            </a:extLst>
          </p:cNvPr>
          <p:cNvSpPr txBox="1"/>
          <p:nvPr/>
        </p:nvSpPr>
        <p:spPr>
          <a:xfrm>
            <a:off x="6599649" y="224420"/>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TextBox 10">
            <a:extLst>
              <a:ext uri="{FF2B5EF4-FFF2-40B4-BE49-F238E27FC236}">
                <a16:creationId xmlns:a16="http://schemas.microsoft.com/office/drawing/2014/main" id="{5F145E55-5F33-4148-9428-B619B390FB5F}"/>
              </a:ext>
            </a:extLst>
          </p:cNvPr>
          <p:cNvSpPr txBox="1"/>
          <p:nvPr/>
        </p:nvSpPr>
        <p:spPr>
          <a:xfrm>
            <a:off x="8480349" y="215904"/>
            <a:ext cx="1344000" cy="343159"/>
          </a:xfrm>
          <a:prstGeom prst="rect">
            <a:avLst/>
          </a:prstGeom>
          <a:noFill/>
        </p:spPr>
        <p:txBody>
          <a:bodyPr wrap="square" lIns="0" tIns="48000" rIns="0" bIns="48000" rtlCol="0">
            <a:spAutoFit/>
          </a:bodyPr>
          <a:lstStyle/>
          <a:p>
            <a:pPr algn="ctr"/>
            <a:r>
              <a:rPr lang="zh-CN" altLang="en-US" sz="1600" b="1" dirty="0">
                <a:solidFill>
                  <a:schemeClr val="tx1">
                    <a:lumMod val="75000"/>
                    <a:lumOff val="25000"/>
                  </a:schemeClr>
                </a:solidFill>
                <a:latin typeface="微软雅黑" panose="020B0503020204020204" pitchFamily="34" charset="-122"/>
                <a:ea typeface="微软雅黑" panose="020B0503020204020204" pitchFamily="34" charset="-122"/>
              </a:rPr>
              <a:t>实验与分析</a:t>
            </a:r>
          </a:p>
        </p:txBody>
      </p:sp>
      <p:sp>
        <p:nvSpPr>
          <p:cNvPr id="33" name="TextBox 11">
            <a:extLst>
              <a:ext uri="{FF2B5EF4-FFF2-40B4-BE49-F238E27FC236}">
                <a16:creationId xmlns:a16="http://schemas.microsoft.com/office/drawing/2014/main" id="{234B1A7D-D12B-0E4C-A04E-D4280E6751EC}"/>
              </a:ext>
            </a:extLst>
          </p:cNvPr>
          <p:cNvSpPr txBox="1"/>
          <p:nvPr/>
        </p:nvSpPr>
        <p:spPr>
          <a:xfrm>
            <a:off x="10182151"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总结</a:t>
            </a:r>
          </a:p>
        </p:txBody>
      </p:sp>
      <p:cxnSp>
        <p:nvCxnSpPr>
          <p:cNvPr id="36" name="直接连接符 14">
            <a:extLst>
              <a:ext uri="{FF2B5EF4-FFF2-40B4-BE49-F238E27FC236}">
                <a16:creationId xmlns:a16="http://schemas.microsoft.com/office/drawing/2014/main" id="{DB6B06D7-FFC8-9841-974A-5B14E50FDD1D}"/>
              </a:ext>
            </a:extLst>
          </p:cNvPr>
          <p:cNvCxnSpPr/>
          <p:nvPr/>
        </p:nvCxnSpPr>
        <p:spPr>
          <a:xfrm>
            <a:off x="3231850"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7" name="直接连接符 15">
            <a:extLst>
              <a:ext uri="{FF2B5EF4-FFF2-40B4-BE49-F238E27FC236}">
                <a16:creationId xmlns:a16="http://schemas.microsoft.com/office/drawing/2014/main" id="{59349D91-40ED-6645-9EEA-E8AD9A38AA3A}"/>
              </a:ext>
            </a:extLst>
          </p:cNvPr>
          <p:cNvCxnSpPr/>
          <p:nvPr/>
        </p:nvCxnSpPr>
        <p:spPr>
          <a:xfrm>
            <a:off x="4933648"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pic>
        <p:nvPicPr>
          <p:cNvPr id="38" name="图片 37">
            <a:extLst>
              <a:ext uri="{FF2B5EF4-FFF2-40B4-BE49-F238E27FC236}">
                <a16:creationId xmlns:a16="http://schemas.microsoft.com/office/drawing/2014/main" id="{8293AA3E-6458-C446-986B-225C8323029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Tree>
    <p:extLst>
      <p:ext uri="{BB962C8B-B14F-4D97-AF65-F5344CB8AC3E}">
        <p14:creationId xmlns:p14="http://schemas.microsoft.com/office/powerpoint/2010/main" val="126302193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a:extLst>
              <a:ext uri="{FF2B5EF4-FFF2-40B4-BE49-F238E27FC236}">
                <a16:creationId xmlns:a16="http://schemas.microsoft.com/office/drawing/2014/main" id="{65AA2116-5ADC-4DB1-B0C2-5C27F8D0526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90221"/>
            <a:ext cx="12192000" cy="2650435"/>
          </a:xfrm>
          <a:prstGeom prst="rect">
            <a:avLst/>
          </a:prstGeom>
        </p:spPr>
      </p:pic>
      <p:sp>
        <p:nvSpPr>
          <p:cNvPr id="17" name="矩形 16">
            <a:extLst>
              <a:ext uri="{FF2B5EF4-FFF2-40B4-BE49-F238E27FC236}">
                <a16:creationId xmlns:a16="http://schemas.microsoft.com/office/drawing/2014/main" id="{87F009F7-B998-4D83-BFF4-22F0FF638CC9}"/>
              </a:ext>
            </a:extLst>
          </p:cNvPr>
          <p:cNvSpPr/>
          <p:nvPr/>
        </p:nvSpPr>
        <p:spPr>
          <a:xfrm>
            <a:off x="0" y="2290221"/>
            <a:ext cx="12192000" cy="2650435"/>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文本框 17">
            <a:extLst>
              <a:ext uri="{FF2B5EF4-FFF2-40B4-BE49-F238E27FC236}">
                <a16:creationId xmlns:a16="http://schemas.microsoft.com/office/drawing/2014/main" id="{6DBDD02B-9AB9-497D-8F0B-468147B5BD50}"/>
              </a:ext>
            </a:extLst>
          </p:cNvPr>
          <p:cNvSpPr txBox="1"/>
          <p:nvPr/>
        </p:nvSpPr>
        <p:spPr>
          <a:xfrm>
            <a:off x="2716413" y="3107606"/>
            <a:ext cx="6759174" cy="1015663"/>
          </a:xfrm>
          <a:prstGeom prst="rect">
            <a:avLst/>
          </a:prstGeom>
          <a:noFill/>
        </p:spPr>
        <p:txBody>
          <a:bodyPr wrap="square" rtlCol="0">
            <a:spAutoFit/>
          </a:bodyPr>
          <a:lstStyle/>
          <a:p>
            <a:pPr algn="dist"/>
            <a:r>
              <a:rPr lang="zh-CN" altLang="en-US" sz="6000" b="1" dirty="0">
                <a:solidFill>
                  <a:schemeClr val="bg1">
                    <a:lumMod val="95000"/>
                  </a:schemeClr>
                </a:solidFill>
                <a:latin typeface="微软雅黑" panose="020B0503020204020204" pitchFamily="34" charset="-122"/>
                <a:ea typeface="微软雅黑" panose="020B0503020204020204" pitchFamily="34" charset="-122"/>
              </a:rPr>
              <a:t>感谢各位的聆听</a:t>
            </a:r>
          </a:p>
        </p:txBody>
      </p:sp>
      <p:pic>
        <p:nvPicPr>
          <p:cNvPr id="21" name="图片 20">
            <a:extLst>
              <a:ext uri="{FF2B5EF4-FFF2-40B4-BE49-F238E27FC236}">
                <a16:creationId xmlns:a16="http://schemas.microsoft.com/office/drawing/2014/main" id="{ECAEF2F7-7D93-495B-BCA8-2C2368A4FD34}"/>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715436" y="965886"/>
            <a:ext cx="2761129" cy="79714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4DE822DB-3EFD-4AEB-A2E6-C3E2E3AA467D}"/>
              </a:ext>
            </a:extLst>
          </p:cNvPr>
          <p:cNvPicPr>
            <a:picLocks noChangeAspect="1"/>
          </p:cNvPicPr>
          <p:nvPr/>
        </p:nvPicPr>
        <p:blipFill rotWithShape="1">
          <a:blip r:embed="rId3">
            <a:extLst>
              <a:ext uri="{28A0092B-C50C-407E-A947-70E740481C1C}">
                <a14:useLocalDpi xmlns:a14="http://schemas.microsoft.com/office/drawing/2010/main" val="0"/>
              </a:ext>
            </a:extLst>
          </a:blip>
          <a:srcRect t="23158" b="29490"/>
          <a:stretch/>
        </p:blipFill>
        <p:spPr>
          <a:xfrm>
            <a:off x="2" y="-1"/>
            <a:ext cx="12191998" cy="3736491"/>
          </a:xfrm>
          <a:prstGeom prst="rect">
            <a:avLst/>
          </a:prstGeom>
        </p:spPr>
      </p:pic>
      <p:sp>
        <p:nvSpPr>
          <p:cNvPr id="3" name="矩形 2"/>
          <p:cNvSpPr/>
          <p:nvPr/>
        </p:nvSpPr>
        <p:spPr>
          <a:xfrm rot="5400000">
            <a:off x="4227759" y="-4227756"/>
            <a:ext cx="3736490" cy="12192002"/>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C00000"/>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C00000"/>
                </a:solidFill>
                <a:latin typeface="微软雅黑" panose="020B0503020204020204" pitchFamily="34" charset="-122"/>
                <a:ea typeface="微软雅黑" panose="020B0503020204020204" pitchFamily="34" charset="-122"/>
              </a:rPr>
              <a:t>研究背景</a:t>
            </a:r>
          </a:p>
        </p:txBody>
      </p:sp>
      <p:pic>
        <p:nvPicPr>
          <p:cNvPr id="4" name="图片 3">
            <a:extLst>
              <a:ext uri="{FF2B5EF4-FFF2-40B4-BE49-F238E27FC236}">
                <a16:creationId xmlns:a16="http://schemas.microsoft.com/office/drawing/2014/main" id="{350EA5D2-1DCD-4B98-BEB2-EF2C367FC2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40364" y="903148"/>
            <a:ext cx="5911273" cy="1706595"/>
          </a:xfrm>
          <a:prstGeom prst="rect">
            <a:avLst/>
          </a:prstGeom>
        </p:spPr>
      </p:pic>
    </p:spTree>
  </p:cSld>
  <p:clrMapOvr>
    <a:masterClrMapping/>
  </p:clrMapOvr>
  <mc:AlternateContent xmlns:mc="http://schemas.openxmlformats.org/markup-compatibility/2006" xmlns:p14="http://schemas.microsoft.com/office/powerpoint/2010/main">
    <mc:Choice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xmlns="">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8480350" y="243981"/>
            <a:ext cx="1522899"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25752" y="1492907"/>
            <a:ext cx="3841448" cy="359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3101170" cy="383939"/>
          </a:xfrm>
          <a:prstGeom prst="rect">
            <a:avLst/>
          </a:prstGeom>
          <a:noFill/>
        </p:spPr>
        <p:txBody>
          <a:bodyPr wrap="square" lIns="0" tIns="48000" rIns="0" bIns="48000" rtlCol="0">
            <a:spAutoFit/>
          </a:bodyPr>
          <a:lstStyle/>
          <a:p>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研究的意义</a:t>
            </a:r>
          </a:p>
        </p:txBody>
      </p:sp>
      <p:pic>
        <p:nvPicPr>
          <p:cNvPr id="32" name="图片 31">
            <a:extLst>
              <a:ext uri="{FF2B5EF4-FFF2-40B4-BE49-F238E27FC236}">
                <a16:creationId xmlns:a16="http://schemas.microsoft.com/office/drawing/2014/main" id="{A77B1152-CA6C-490C-A8FC-8B15D5D091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17" name="TextBox 10"/>
          <p:cNvSpPr txBox="1"/>
          <p:nvPr/>
        </p:nvSpPr>
        <p:spPr>
          <a:xfrm>
            <a:off x="10230387"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sp>
        <p:nvSpPr>
          <p:cNvPr id="18" name="TextBox 9"/>
          <p:cNvSpPr txBox="1"/>
          <p:nvPr/>
        </p:nvSpPr>
        <p:spPr>
          <a:xfrm>
            <a:off x="6608702" y="243981"/>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5A8750E-6B05-9C40-8221-03134372AA8C}"/>
              </a:ext>
            </a:extLst>
          </p:cNvPr>
          <p:cNvSpPr txBox="1"/>
          <p:nvPr/>
        </p:nvSpPr>
        <p:spPr>
          <a:xfrm>
            <a:off x="1109662" y="2498588"/>
            <a:ext cx="9972675" cy="2208746"/>
          </a:xfrm>
          <a:prstGeom prst="rect">
            <a:avLst/>
          </a:prstGeom>
          <a:noFill/>
        </p:spPr>
        <p:txBody>
          <a:bodyPr wrap="square" rtlCol="0">
            <a:spAutoFit/>
          </a:bodyPr>
          <a:lstStyle/>
          <a:p>
            <a:pPr algn="just">
              <a:lnSpc>
                <a:spcPct val="200000"/>
              </a:lnSpc>
            </a:pPr>
            <a:r>
              <a:rPr lang="zh-CN" altLang="en-US" dirty="0">
                <a:latin typeface="SimSun" panose="02010600030101010101" pitchFamily="2" charset="-122"/>
                <a:ea typeface="SimSun" panose="02010600030101010101" pitchFamily="2" charset="-122"/>
              </a:rPr>
              <a:t>重复的漏洞在现实世界的系统中普遍存在，并且一直未被发现，这些漏洞通常是由重用的代码库或共享代码逻辑造成的；然而，含有漏洞的代码与打补丁的代码之间存在着很小的差异，并且含有漏洞的代码与待检测的代码之间可能存在的巨大差异，给传统的基于克隆和基于函数匹配的方法识别这些重复出现的漏洞带来了挑战：导致高假阳率和假阴率。</a:t>
            </a:r>
          </a:p>
        </p:txBody>
      </p:sp>
    </p:spTree>
    <p:extLst>
      <p:ext uri="{BB962C8B-B14F-4D97-AF65-F5344CB8AC3E}">
        <p14:creationId xmlns:p14="http://schemas.microsoft.com/office/powerpoint/2010/main" val="35262002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图片 11">
            <a:extLst>
              <a:ext uri="{FF2B5EF4-FFF2-40B4-BE49-F238E27FC236}">
                <a16:creationId xmlns:a16="http://schemas.microsoft.com/office/drawing/2014/main" id="{4DE822DB-3EFD-4AEB-A2E6-C3E2E3AA467D}"/>
              </a:ext>
            </a:extLst>
          </p:cNvPr>
          <p:cNvPicPr>
            <a:picLocks noChangeAspect="1"/>
          </p:cNvPicPr>
          <p:nvPr/>
        </p:nvPicPr>
        <p:blipFill rotWithShape="1">
          <a:blip r:embed="rId3">
            <a:extLst>
              <a:ext uri="{28A0092B-C50C-407E-A947-70E740481C1C}">
                <a14:useLocalDpi xmlns:a14="http://schemas.microsoft.com/office/drawing/2010/main" val="0"/>
              </a:ext>
            </a:extLst>
          </a:blip>
          <a:srcRect t="23158" b="29490"/>
          <a:stretch/>
        </p:blipFill>
        <p:spPr>
          <a:xfrm>
            <a:off x="2" y="-1"/>
            <a:ext cx="12191998" cy="3736491"/>
          </a:xfrm>
          <a:prstGeom prst="rect">
            <a:avLst/>
          </a:prstGeom>
        </p:spPr>
      </p:pic>
      <p:sp>
        <p:nvSpPr>
          <p:cNvPr id="3" name="矩形 2"/>
          <p:cNvSpPr/>
          <p:nvPr/>
        </p:nvSpPr>
        <p:spPr>
          <a:xfrm rot="5400000">
            <a:off x="4227759" y="-4227756"/>
            <a:ext cx="3736490" cy="12192002"/>
          </a:xfrm>
          <a:prstGeom prst="rect">
            <a:avLst/>
          </a:prstGeom>
          <a:gradFill>
            <a:gsLst>
              <a:gs pos="0">
                <a:srgbClr val="C00000"/>
              </a:gs>
              <a:gs pos="59000">
                <a:srgbClr val="C00000">
                  <a:alpha val="40000"/>
                </a:srgbClr>
              </a:gs>
              <a:gs pos="100000">
                <a:srgbClr val="C00000">
                  <a:alpha val="10000"/>
                </a:srgbClr>
              </a:gs>
            </a:gsLst>
            <a:lin ang="108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5" name="组合 4"/>
          <p:cNvGrpSpPr/>
          <p:nvPr/>
        </p:nvGrpSpPr>
        <p:grpSpPr>
          <a:xfrm>
            <a:off x="5321300" y="3044202"/>
            <a:ext cx="1549400" cy="1378900"/>
            <a:chOff x="5127859" y="2518592"/>
            <a:chExt cx="1936282" cy="1723208"/>
          </a:xfrm>
        </p:grpSpPr>
        <p:sp>
          <p:nvSpPr>
            <p:cNvPr id="6" name="任意多边形 5"/>
            <p:cNvSpPr/>
            <p:nvPr/>
          </p:nvSpPr>
          <p:spPr>
            <a:xfrm>
              <a:off x="5127859" y="2518592"/>
              <a:ext cx="1936282" cy="1723208"/>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chemeClr val="bg1"/>
            </a:solidFill>
            <a:ln>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sp>
          <p:nvSpPr>
            <p:cNvPr id="7" name="任意多边形 6"/>
            <p:cNvSpPr/>
            <p:nvPr/>
          </p:nvSpPr>
          <p:spPr>
            <a:xfrm>
              <a:off x="5257193" y="2633694"/>
              <a:ext cx="1677614" cy="1493004"/>
            </a:xfrm>
            <a:custGeom>
              <a:avLst/>
              <a:gdLst>
                <a:gd name="connsiteX0" fmla="*/ 576168 w 1961391"/>
                <a:gd name="connsiteY0" fmla="*/ 0 h 1745551"/>
                <a:gd name="connsiteX1" fmla="*/ 863600 w 1961391"/>
                <a:gd name="connsiteY1" fmla="*/ 0 h 1745551"/>
                <a:gd name="connsiteX2" fmla="*/ 1097791 w 1961391"/>
                <a:gd name="connsiteY2" fmla="*/ 0 h 1745551"/>
                <a:gd name="connsiteX3" fmla="*/ 1385223 w 1961391"/>
                <a:gd name="connsiteY3" fmla="*/ 0 h 1745551"/>
                <a:gd name="connsiteX4" fmla="*/ 1539918 w 1961391"/>
                <a:gd name="connsiteY4" fmla="*/ 88854 h 1745551"/>
                <a:gd name="connsiteX5" fmla="*/ 1940980 w 1961391"/>
                <a:gd name="connsiteY5" fmla="*/ 783921 h 1745551"/>
                <a:gd name="connsiteX6" fmla="*/ 1961391 w 1961391"/>
                <a:gd name="connsiteY6" fmla="*/ 872775 h 1745551"/>
                <a:gd name="connsiteX7" fmla="*/ 1940980 w 1961391"/>
                <a:gd name="connsiteY7" fmla="*/ 961629 h 1745551"/>
                <a:gd name="connsiteX8" fmla="*/ 1539918 w 1961391"/>
                <a:gd name="connsiteY8" fmla="*/ 1656697 h 1745551"/>
                <a:gd name="connsiteX9" fmla="*/ 1385223 w 1961391"/>
                <a:gd name="connsiteY9" fmla="*/ 1745551 h 1745551"/>
                <a:gd name="connsiteX10" fmla="*/ 1120460 w 1961391"/>
                <a:gd name="connsiteY10" fmla="*/ 1745551 h 1745551"/>
                <a:gd name="connsiteX11" fmla="*/ 1097791 w 1961391"/>
                <a:gd name="connsiteY11" fmla="*/ 1745551 h 1745551"/>
                <a:gd name="connsiteX12" fmla="*/ 1039896 w 1961391"/>
                <a:gd name="connsiteY12" fmla="*/ 1745551 h 1745551"/>
                <a:gd name="connsiteX13" fmla="*/ 1013340 w 1961391"/>
                <a:gd name="connsiteY13" fmla="*/ 1745551 h 1745551"/>
                <a:gd name="connsiteX14" fmla="*/ 948051 w 1961391"/>
                <a:gd name="connsiteY14" fmla="*/ 1745551 h 1745551"/>
                <a:gd name="connsiteX15" fmla="*/ 921495 w 1961391"/>
                <a:gd name="connsiteY15" fmla="*/ 1745551 h 1745551"/>
                <a:gd name="connsiteX16" fmla="*/ 863600 w 1961391"/>
                <a:gd name="connsiteY16" fmla="*/ 1745551 h 1745551"/>
                <a:gd name="connsiteX17" fmla="*/ 840931 w 1961391"/>
                <a:gd name="connsiteY17" fmla="*/ 1745551 h 1745551"/>
                <a:gd name="connsiteX18" fmla="*/ 576168 w 1961391"/>
                <a:gd name="connsiteY18" fmla="*/ 1745551 h 1745551"/>
                <a:gd name="connsiteX19" fmla="*/ 421473 w 1961391"/>
                <a:gd name="connsiteY19" fmla="*/ 1656697 h 1745551"/>
                <a:gd name="connsiteX20" fmla="*/ 20411 w 1961391"/>
                <a:gd name="connsiteY20" fmla="*/ 961629 h 1745551"/>
                <a:gd name="connsiteX21" fmla="*/ 0 w 1961391"/>
                <a:gd name="connsiteY21" fmla="*/ 872775 h 1745551"/>
                <a:gd name="connsiteX22" fmla="*/ 20411 w 1961391"/>
                <a:gd name="connsiteY22" fmla="*/ 783921 h 1745551"/>
                <a:gd name="connsiteX23" fmla="*/ 421473 w 1961391"/>
                <a:gd name="connsiteY23" fmla="*/ 88854 h 1745551"/>
                <a:gd name="connsiteX24" fmla="*/ 576168 w 1961391"/>
                <a:gd name="connsiteY24" fmla="*/ 0 h 17455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1961391" h="1745551">
                  <a:moveTo>
                    <a:pt x="576168" y="0"/>
                  </a:moveTo>
                  <a:lnTo>
                    <a:pt x="863600" y="0"/>
                  </a:lnTo>
                  <a:lnTo>
                    <a:pt x="1097791" y="0"/>
                  </a:lnTo>
                  <a:lnTo>
                    <a:pt x="1385223" y="0"/>
                  </a:lnTo>
                  <a:cubicBezTo>
                    <a:pt x="1441086" y="0"/>
                    <a:pt x="1511271" y="40128"/>
                    <a:pt x="1539918" y="88854"/>
                  </a:cubicBezTo>
                  <a:cubicBezTo>
                    <a:pt x="1940980" y="783921"/>
                    <a:pt x="1940980" y="783921"/>
                    <a:pt x="1940980" y="783921"/>
                  </a:cubicBezTo>
                  <a:cubicBezTo>
                    <a:pt x="1954587" y="808285"/>
                    <a:pt x="1961391" y="840530"/>
                    <a:pt x="1961391" y="872775"/>
                  </a:cubicBezTo>
                  <a:cubicBezTo>
                    <a:pt x="1961391" y="905021"/>
                    <a:pt x="1954587" y="937267"/>
                    <a:pt x="1940980" y="961629"/>
                  </a:cubicBezTo>
                  <a:cubicBezTo>
                    <a:pt x="1539918" y="1656697"/>
                    <a:pt x="1539918" y="1656697"/>
                    <a:pt x="1539918" y="1656697"/>
                  </a:cubicBezTo>
                  <a:cubicBezTo>
                    <a:pt x="1511271" y="1705424"/>
                    <a:pt x="1441086" y="1745551"/>
                    <a:pt x="1385223" y="1745551"/>
                  </a:cubicBezTo>
                  <a:cubicBezTo>
                    <a:pt x="1284958" y="1745551"/>
                    <a:pt x="1197225" y="1745551"/>
                    <a:pt x="1120460" y="1745551"/>
                  </a:cubicBezTo>
                  <a:lnTo>
                    <a:pt x="1097791" y="1745551"/>
                  </a:lnTo>
                  <a:lnTo>
                    <a:pt x="1039896" y="1745551"/>
                  </a:lnTo>
                  <a:lnTo>
                    <a:pt x="1013340" y="1745551"/>
                  </a:lnTo>
                  <a:lnTo>
                    <a:pt x="948051" y="1745551"/>
                  </a:lnTo>
                  <a:lnTo>
                    <a:pt x="921495" y="1745551"/>
                  </a:lnTo>
                  <a:lnTo>
                    <a:pt x="863600" y="1745551"/>
                  </a:lnTo>
                  <a:lnTo>
                    <a:pt x="840931" y="1745551"/>
                  </a:lnTo>
                  <a:cubicBezTo>
                    <a:pt x="764166" y="1745551"/>
                    <a:pt x="676433" y="1745551"/>
                    <a:pt x="576168" y="1745551"/>
                  </a:cubicBezTo>
                  <a:cubicBezTo>
                    <a:pt x="520305" y="1745551"/>
                    <a:pt x="450120" y="1705424"/>
                    <a:pt x="421473" y="1656697"/>
                  </a:cubicBezTo>
                  <a:cubicBezTo>
                    <a:pt x="421473" y="1656697"/>
                    <a:pt x="421473" y="1656697"/>
                    <a:pt x="20411" y="961629"/>
                  </a:cubicBezTo>
                  <a:cubicBezTo>
                    <a:pt x="6804" y="937267"/>
                    <a:pt x="0" y="905021"/>
                    <a:pt x="0" y="872775"/>
                  </a:cubicBezTo>
                  <a:cubicBezTo>
                    <a:pt x="0" y="840530"/>
                    <a:pt x="6804" y="808285"/>
                    <a:pt x="20411" y="783921"/>
                  </a:cubicBezTo>
                  <a:cubicBezTo>
                    <a:pt x="20411" y="783921"/>
                    <a:pt x="20411" y="783921"/>
                    <a:pt x="421473" y="88854"/>
                  </a:cubicBezTo>
                  <a:cubicBezTo>
                    <a:pt x="450120" y="40128"/>
                    <a:pt x="520305" y="0"/>
                    <a:pt x="576168" y="0"/>
                  </a:cubicBezTo>
                  <a:close/>
                </a:path>
              </a:pathLst>
            </a:custGeom>
            <a:solidFill>
              <a:srgbClr val="FF5D5D"/>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2590"/>
            </a:p>
          </p:txBody>
        </p:sp>
      </p:grpSp>
      <p:sp>
        <p:nvSpPr>
          <p:cNvPr id="8" name="文本框 7"/>
          <p:cNvSpPr txBox="1"/>
          <p:nvPr/>
        </p:nvSpPr>
        <p:spPr>
          <a:xfrm>
            <a:off x="5491220" y="3502820"/>
            <a:ext cx="1209562" cy="461665"/>
          </a:xfrm>
          <a:prstGeom prst="rect">
            <a:avLst/>
          </a:prstGeom>
          <a:noFill/>
        </p:spPr>
        <p:txBody>
          <a:bodyPr wrap="none" rtlCol="0">
            <a:spAutoFit/>
          </a:bodyPr>
          <a:lstStyle/>
          <a:p>
            <a:r>
              <a:rPr lang="en-US" altLang="zh-CN" sz="2400" dirty="0">
                <a:solidFill>
                  <a:srgbClr val="C00000"/>
                </a:solidFill>
                <a:latin typeface="微软雅黑" panose="020B0503020204020204" pitchFamily="34" charset="-122"/>
                <a:ea typeface="微软雅黑" panose="020B0503020204020204" pitchFamily="34" charset="-122"/>
              </a:rPr>
              <a:t>Part.01</a:t>
            </a:r>
          </a:p>
        </p:txBody>
      </p:sp>
      <p:sp>
        <p:nvSpPr>
          <p:cNvPr id="9" name="文本框 8"/>
          <p:cNvSpPr txBox="1"/>
          <p:nvPr/>
        </p:nvSpPr>
        <p:spPr>
          <a:xfrm>
            <a:off x="3327401" y="4789616"/>
            <a:ext cx="5537198" cy="707886"/>
          </a:xfrm>
          <a:prstGeom prst="rect">
            <a:avLst/>
          </a:prstGeom>
          <a:noFill/>
          <a:ln>
            <a:noFill/>
          </a:ln>
        </p:spPr>
        <p:txBody>
          <a:bodyPr wrap="square" rtlCol="0">
            <a:spAutoFit/>
          </a:bodyPr>
          <a:lstStyle/>
          <a:p>
            <a:pPr algn="ctr"/>
            <a:r>
              <a:rPr lang="zh-CN" altLang="en-US" sz="4000" b="1" spc="600" dirty="0">
                <a:solidFill>
                  <a:srgbClr val="C00000"/>
                </a:solidFill>
                <a:latin typeface="微软雅黑" panose="020B0503020204020204" pitchFamily="34" charset="-122"/>
                <a:ea typeface="微软雅黑" panose="020B0503020204020204" pitchFamily="34" charset="-122"/>
              </a:rPr>
              <a:t>动机</a:t>
            </a:r>
          </a:p>
        </p:txBody>
      </p:sp>
      <p:pic>
        <p:nvPicPr>
          <p:cNvPr id="4" name="图片 3">
            <a:extLst>
              <a:ext uri="{FF2B5EF4-FFF2-40B4-BE49-F238E27FC236}">
                <a16:creationId xmlns:a16="http://schemas.microsoft.com/office/drawing/2014/main" id="{350EA5D2-1DCD-4B98-BEB2-EF2C367FC266}"/>
              </a:ext>
            </a:extLst>
          </p:cNvPr>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140364" y="903148"/>
            <a:ext cx="5911273" cy="1706595"/>
          </a:xfrm>
          <a:prstGeom prst="rect">
            <a:avLst/>
          </a:prstGeom>
        </p:spPr>
      </p:pic>
    </p:spTree>
    <p:extLst>
      <p:ext uri="{BB962C8B-B14F-4D97-AF65-F5344CB8AC3E}">
        <p14:creationId xmlns:p14="http://schemas.microsoft.com/office/powerpoint/2010/main" val="726242851"/>
      </p:ext>
    </p:extLst>
  </p:cSld>
  <p:clrMapOvr>
    <a:masterClrMapping/>
  </p:clrMapOvr>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14:presetBounceEnd="40000">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14:bounceEnd="40000">
                                          <p:cBhvr additive="base">
                                            <p:cTn id="12" dur="750" fill="hold"/>
                                            <p:tgtEl>
                                              <p:spTgt spid="5"/>
                                            </p:tgtEl>
                                            <p:attrNameLst>
                                              <p:attrName>ppt_x</p:attrName>
                                            </p:attrNameLst>
                                          </p:cBhvr>
                                          <p:tavLst>
                                            <p:tav tm="0">
                                              <p:val>
                                                <p:strVal val="#ppt_x"/>
                                              </p:val>
                                            </p:tav>
                                            <p:tav tm="100000">
                                              <p:val>
                                                <p:strVal val="#ppt_x"/>
                                              </p:val>
                                            </p:tav>
                                          </p:tavLst>
                                        </p:anim>
                                        <p:anim calcmode="lin" valueType="num" p14:bounceEnd="40000">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decel="5330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750" fill="hold"/>
                                            <p:tgtEl>
                                              <p:spTgt spid="3"/>
                                            </p:tgtEl>
                                            <p:attrNameLst>
                                              <p:attrName>ppt_x</p:attrName>
                                            </p:attrNameLst>
                                          </p:cBhvr>
                                          <p:tavLst>
                                            <p:tav tm="0">
                                              <p:val>
                                                <p:strVal val="0-#ppt_w/2"/>
                                              </p:val>
                                            </p:tav>
                                            <p:tav tm="100000">
                                              <p:val>
                                                <p:strVal val="#ppt_x"/>
                                              </p:val>
                                            </p:tav>
                                          </p:tavLst>
                                        </p:anim>
                                        <p:anim calcmode="lin" valueType="num">
                                          <p:cBhvr additive="base">
                                            <p:cTn id="8" dur="75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750"/>
                                </p:stCondLst>
                                <p:childTnLst>
                                  <p:par>
                                    <p:cTn id="10" presetID="2" presetClass="entr" presetSubtype="4" fill="hold" nodeType="afterEffect">
                                      <p:stCondLst>
                                        <p:cond delay="0"/>
                                      </p:stCondLst>
                                      <p:childTnLst>
                                        <p:set>
                                          <p:cBhvr>
                                            <p:cTn id="11" dur="1" fill="hold">
                                              <p:stCondLst>
                                                <p:cond delay="0"/>
                                              </p:stCondLst>
                                            </p:cTn>
                                            <p:tgtEl>
                                              <p:spTgt spid="5"/>
                                            </p:tgtEl>
                                            <p:attrNameLst>
                                              <p:attrName>style.visibility</p:attrName>
                                            </p:attrNameLst>
                                          </p:cBhvr>
                                          <p:to>
                                            <p:strVal val="visible"/>
                                          </p:to>
                                        </p:set>
                                        <p:anim calcmode="lin" valueType="num">
                                          <p:cBhvr additive="base">
                                            <p:cTn id="12" dur="750" fill="hold"/>
                                            <p:tgtEl>
                                              <p:spTgt spid="5"/>
                                            </p:tgtEl>
                                            <p:attrNameLst>
                                              <p:attrName>ppt_x</p:attrName>
                                            </p:attrNameLst>
                                          </p:cBhvr>
                                          <p:tavLst>
                                            <p:tav tm="0">
                                              <p:val>
                                                <p:strVal val="#ppt_x"/>
                                              </p:val>
                                            </p:tav>
                                            <p:tav tm="100000">
                                              <p:val>
                                                <p:strVal val="#ppt_x"/>
                                              </p:val>
                                            </p:tav>
                                          </p:tavLst>
                                        </p:anim>
                                        <p:anim calcmode="lin" valueType="num">
                                          <p:cBhvr additive="base">
                                            <p:cTn id="13" dur="750" fill="hold"/>
                                            <p:tgtEl>
                                              <p:spTgt spid="5"/>
                                            </p:tgtEl>
                                            <p:attrNameLst>
                                              <p:attrName>ppt_y</p:attrName>
                                            </p:attrNameLst>
                                          </p:cBhvr>
                                          <p:tavLst>
                                            <p:tav tm="0">
                                              <p:val>
                                                <p:strVal val="1+#ppt_h/2"/>
                                              </p:val>
                                            </p:tav>
                                            <p:tav tm="100000">
                                              <p:val>
                                                <p:strVal val="#ppt_y"/>
                                              </p:val>
                                            </p:tav>
                                          </p:tavLst>
                                        </p:anim>
                                      </p:childTnLst>
                                    </p:cTn>
                                  </p:par>
                                </p:childTnLst>
                              </p:cTn>
                            </p:par>
                            <p:par>
                              <p:cTn id="14" fill="hold">
                                <p:stCondLst>
                                  <p:cond delay="1500"/>
                                </p:stCondLst>
                                <p:childTnLst>
                                  <p:par>
                                    <p:cTn id="15" presetID="53" presetClass="entr" presetSubtype="16"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 calcmode="lin" valueType="num">
                                          <p:cBhvr>
                                            <p:cTn id="17" dur="500" fill="hold"/>
                                            <p:tgtEl>
                                              <p:spTgt spid="8"/>
                                            </p:tgtEl>
                                            <p:attrNameLst>
                                              <p:attrName>ppt_w</p:attrName>
                                            </p:attrNameLst>
                                          </p:cBhvr>
                                          <p:tavLst>
                                            <p:tav tm="0">
                                              <p:val>
                                                <p:fltVal val="0"/>
                                              </p:val>
                                            </p:tav>
                                            <p:tav tm="100000">
                                              <p:val>
                                                <p:strVal val="#ppt_w"/>
                                              </p:val>
                                            </p:tav>
                                          </p:tavLst>
                                        </p:anim>
                                        <p:anim calcmode="lin" valueType="num">
                                          <p:cBhvr>
                                            <p:cTn id="18" dur="500" fill="hold"/>
                                            <p:tgtEl>
                                              <p:spTgt spid="8"/>
                                            </p:tgtEl>
                                            <p:attrNameLst>
                                              <p:attrName>ppt_h</p:attrName>
                                            </p:attrNameLst>
                                          </p:cBhvr>
                                          <p:tavLst>
                                            <p:tav tm="0">
                                              <p:val>
                                                <p:fltVal val="0"/>
                                              </p:val>
                                            </p:tav>
                                            <p:tav tm="100000">
                                              <p:val>
                                                <p:strVal val="#ppt_h"/>
                                              </p:val>
                                            </p:tav>
                                          </p:tavLst>
                                        </p:anim>
                                        <p:animEffect transition="in" filter="fade">
                                          <p:cBhvr>
                                            <p:cTn id="19" dur="500"/>
                                            <p:tgtEl>
                                              <p:spTgt spid="8"/>
                                            </p:tgtEl>
                                          </p:cBhvr>
                                        </p:animEffect>
                                      </p:childTnLst>
                                    </p:cTn>
                                  </p:par>
                                </p:childTnLst>
                              </p:cTn>
                            </p:par>
                            <p:par>
                              <p:cTn id="20" fill="hold">
                                <p:stCondLst>
                                  <p:cond delay="2000"/>
                                </p:stCondLst>
                                <p:childTnLst>
                                  <p:par>
                                    <p:cTn id="21" presetID="50" presetClass="entr" presetSubtype="0" decel="10000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1000" fill="hold"/>
                                            <p:tgtEl>
                                              <p:spTgt spid="9"/>
                                            </p:tgtEl>
                                            <p:attrNameLst>
                                              <p:attrName>ppt_w</p:attrName>
                                            </p:attrNameLst>
                                          </p:cBhvr>
                                          <p:tavLst>
                                            <p:tav tm="0">
                                              <p:val>
                                                <p:strVal val="#ppt_w+.3"/>
                                              </p:val>
                                            </p:tav>
                                            <p:tav tm="100000">
                                              <p:val>
                                                <p:strVal val="#ppt_w"/>
                                              </p:val>
                                            </p:tav>
                                          </p:tavLst>
                                        </p:anim>
                                        <p:anim calcmode="lin" valueType="num">
                                          <p:cBhvr>
                                            <p:cTn id="24" dur="1000" fill="hold"/>
                                            <p:tgtEl>
                                              <p:spTgt spid="9"/>
                                            </p:tgtEl>
                                            <p:attrNameLst>
                                              <p:attrName>ppt_h</p:attrName>
                                            </p:attrNameLst>
                                          </p:cBhvr>
                                          <p:tavLst>
                                            <p:tav tm="0">
                                              <p:val>
                                                <p:strVal val="#ppt_h"/>
                                              </p:val>
                                            </p:tav>
                                            <p:tav tm="100000">
                                              <p:val>
                                                <p:strVal val="#ppt_h"/>
                                              </p:val>
                                            </p:tav>
                                          </p:tavLst>
                                        </p:anim>
                                        <p:animEffect transition="in" filter="fade">
                                          <p:cBhvr>
                                            <p:cTn id="25" dur="10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8" grpId="0"/>
          <p:bldP spid="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8480350" y="243981"/>
            <a:ext cx="1522899"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25752" y="1492907"/>
            <a:ext cx="3841448" cy="359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3101170" cy="383939"/>
          </a:xfrm>
          <a:prstGeom prst="rect">
            <a:avLst/>
          </a:prstGeom>
          <a:noFill/>
        </p:spPr>
        <p:txBody>
          <a:bodyPr wrap="square" lIns="0" tIns="48000" rIns="0" bIns="48000" rtlCol="0">
            <a:spAutoFit/>
          </a:bodyPr>
          <a:lstStyle/>
          <a:p>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现有的方法</a:t>
            </a:r>
          </a:p>
        </p:txBody>
      </p:sp>
      <p:pic>
        <p:nvPicPr>
          <p:cNvPr id="32" name="图片 31">
            <a:extLst>
              <a:ext uri="{FF2B5EF4-FFF2-40B4-BE49-F238E27FC236}">
                <a16:creationId xmlns:a16="http://schemas.microsoft.com/office/drawing/2014/main" id="{A77B1152-CA6C-490C-A8FC-8B15D5D091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17" name="TextBox 10"/>
          <p:cNvSpPr txBox="1"/>
          <p:nvPr/>
        </p:nvSpPr>
        <p:spPr>
          <a:xfrm>
            <a:off x="10230387"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sp>
        <p:nvSpPr>
          <p:cNvPr id="18" name="TextBox 9"/>
          <p:cNvSpPr txBox="1"/>
          <p:nvPr/>
        </p:nvSpPr>
        <p:spPr>
          <a:xfrm>
            <a:off x="6608702" y="243981"/>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5A8750E-6B05-9C40-8221-03134372AA8C}"/>
              </a:ext>
            </a:extLst>
          </p:cNvPr>
          <p:cNvSpPr txBox="1"/>
          <p:nvPr/>
        </p:nvSpPr>
        <p:spPr>
          <a:xfrm>
            <a:off x="1109662" y="1912779"/>
            <a:ext cx="9972675" cy="4182363"/>
          </a:xfrm>
          <a:prstGeom prst="rect">
            <a:avLst/>
          </a:prstGeom>
          <a:noFill/>
        </p:spPr>
        <p:txBody>
          <a:bodyPr wrap="square" rtlCol="0">
            <a:spAutoFit/>
          </a:bodyPr>
          <a:lstStyle/>
          <a:p>
            <a:pPr algn="just">
              <a:lnSpc>
                <a:spcPct val="150000"/>
              </a:lnSpc>
            </a:pPr>
            <a:r>
              <a:rPr kumimoji="1" lang="zh-CN" altLang="en-US" dirty="0">
                <a:latin typeface="SimSun" panose="02010600030101010101" pitchFamily="2" charset="-122"/>
                <a:ea typeface="SimSun" panose="02010600030101010101" pitchFamily="2" charset="-122"/>
              </a:rPr>
              <a:t>   匹配反复出现漏洞的方法大致的思想是在目标的程序代码中匹配已知的漏洞代码，现有的方法主要分为两种：基于克隆方法，基于函数匹配方法。</a:t>
            </a:r>
          </a:p>
          <a:p>
            <a:pPr marL="285750" indent="-285750" algn="just">
              <a:lnSpc>
                <a:spcPct val="150000"/>
              </a:lnSpc>
              <a:buFont typeface="Wingdings" pitchFamily="2" charset="2"/>
              <a:buChar char="l"/>
            </a:pPr>
            <a:r>
              <a:rPr kumimoji="1" lang="zh-CN" altLang="en-US" dirty="0">
                <a:latin typeface="SimSun" panose="02010600030101010101" pitchFamily="2" charset="-122"/>
                <a:ea typeface="SimSun" panose="02010600030101010101" pitchFamily="2" charset="-122"/>
              </a:rPr>
              <a:t>基于</a:t>
            </a:r>
            <a:r>
              <a:rPr kumimoji="1" lang="zh-CN" altLang="en-US" b="1" dirty="0">
                <a:latin typeface="SimSun" panose="02010600030101010101" pitchFamily="2" charset="-122"/>
                <a:ea typeface="SimSun" panose="02010600030101010101" pitchFamily="2" charset="-122"/>
              </a:rPr>
              <a:t>克隆</a:t>
            </a:r>
            <a:r>
              <a:rPr kumimoji="1" lang="zh-CN" altLang="en-US" dirty="0">
                <a:latin typeface="SimSun" panose="02010600030101010101" pitchFamily="2" charset="-122"/>
                <a:ea typeface="SimSun" panose="02010600030101010101" pitchFamily="2" charset="-122"/>
              </a:rPr>
              <a:t>的方法：</a:t>
            </a:r>
            <a:endParaRPr kumimoji="1" lang="en-US" altLang="zh-CN" dirty="0">
              <a:latin typeface="SimSun" panose="02010600030101010101" pitchFamily="2" charset="-122"/>
              <a:ea typeface="SimSun" panose="02010600030101010101" pitchFamily="2" charset="-122"/>
            </a:endParaRPr>
          </a:p>
          <a:p>
            <a:pPr algn="just">
              <a:lnSpc>
                <a:spcPct val="150000"/>
              </a:lnSpc>
            </a:pPr>
            <a:r>
              <a:rPr lang="zh-CN" altLang="en-US" dirty="0">
                <a:latin typeface="SimSun" panose="02010600030101010101" pitchFamily="2" charset="-122"/>
                <a:ea typeface="SimSun" panose="02010600030101010101" pitchFamily="2" charset="-122"/>
              </a:rPr>
              <a:t>   该方法将重复出现的漏洞检测问题视为代码克隆的检测问题，它们从已知漏洞中提取</a:t>
            </a:r>
            <a:r>
              <a:rPr lang="en-US" altLang="zh-CN" dirty="0">
                <a:latin typeface="SimSun" panose="02010600030101010101" pitchFamily="2" charset="-122"/>
                <a:ea typeface="SimSun" panose="02010600030101010101" pitchFamily="2" charset="-122"/>
              </a:rPr>
              <a:t>token</a:t>
            </a:r>
            <a:r>
              <a:rPr lang="zh-CN" altLang="en-US" dirty="0">
                <a:latin typeface="SimSun" panose="02010600030101010101" pitchFamily="2" charset="-122"/>
                <a:ea typeface="SimSun" panose="02010600030101010101" pitchFamily="2" charset="-122"/>
              </a:rPr>
              <a:t>或语法级签名，并识别签名的代码克隆可能容易受到攻击。</a:t>
            </a:r>
          </a:p>
          <a:p>
            <a:pPr marL="285750" indent="-285750" algn="just">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基于</a:t>
            </a:r>
            <a:r>
              <a:rPr lang="zh-CN" altLang="en-US" b="1" dirty="0">
                <a:latin typeface="SimSun" panose="02010600030101010101" pitchFamily="2" charset="-122"/>
                <a:ea typeface="SimSun" panose="02010600030101010101" pitchFamily="2" charset="-122"/>
              </a:rPr>
              <a:t>函数匹配</a:t>
            </a:r>
            <a:r>
              <a:rPr lang="zh-CN" altLang="en-US" dirty="0">
                <a:latin typeface="SimSun" panose="02010600030101010101" pitchFamily="2" charset="-122"/>
                <a:ea typeface="SimSun" panose="02010600030101010101" pitchFamily="2" charset="-122"/>
              </a:rPr>
              <a:t>的方法：</a:t>
            </a:r>
          </a:p>
          <a:p>
            <a:pPr algn="just">
              <a:lnSpc>
                <a:spcPct val="150000"/>
              </a:lnSpc>
            </a:pPr>
            <a:r>
              <a:rPr lang="zh-CN" altLang="en-US" dirty="0">
                <a:latin typeface="SimSun" panose="02010600030101010101" pitchFamily="2" charset="-122"/>
                <a:ea typeface="SimSun" panose="02010600030101010101" pitchFamily="2" charset="-122"/>
              </a:rPr>
              <a:t>   直接将已知漏洞的中漏洞函数作为签名，并检测这些漏洞函数的克隆。</a:t>
            </a:r>
            <a:endParaRPr lang="en-US" altLang="zh-CN" dirty="0">
              <a:latin typeface="SimSun" panose="02010600030101010101" pitchFamily="2" charset="-122"/>
              <a:ea typeface="SimSun" panose="02010600030101010101" pitchFamily="2" charset="-122"/>
            </a:endParaRPr>
          </a:p>
          <a:p>
            <a:pPr algn="just">
              <a:lnSpc>
                <a:spcPct val="150000"/>
              </a:lnSpc>
            </a:pPr>
            <a:endParaRPr lang="en-US" altLang="zh-CN" dirty="0">
              <a:latin typeface="SimSun" panose="02010600030101010101" pitchFamily="2" charset="-122"/>
              <a:ea typeface="SimSun" panose="02010600030101010101" pitchFamily="2" charset="-122"/>
            </a:endParaRPr>
          </a:p>
          <a:p>
            <a:pPr algn="just">
              <a:lnSpc>
                <a:spcPct val="150000"/>
              </a:lnSpc>
            </a:pPr>
            <a:r>
              <a:rPr lang="zh-CN" altLang="en-US" dirty="0">
                <a:latin typeface="SimSun" panose="02010600030101010101" pitchFamily="2" charset="-122"/>
                <a:ea typeface="SimSun" panose="02010600030101010101" pitchFamily="2" charset="-122"/>
              </a:rPr>
              <a:t>这些方法的缺陷在于缺乏对漏洞补丁（</a:t>
            </a:r>
            <a:r>
              <a:rPr lang="en" altLang="zh-CN" dirty="0">
                <a:latin typeface="SimSun" panose="02010600030101010101" pitchFamily="2" charset="-122"/>
                <a:ea typeface="SimSun" panose="02010600030101010101" pitchFamily="2" charset="-122"/>
              </a:rPr>
              <a:t>Patch</a:t>
            </a:r>
            <a:r>
              <a:rPr lang="zh-CN" altLang="en"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的存在性分析，以及对漏洞特性的精确描述，导致对应工具会漏报许多可能存在的漏洞，或是将打了补丁的版本误报为可能的安全漏洞。</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8480350" y="243981"/>
            <a:ext cx="1522899"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25752" y="1492907"/>
            <a:ext cx="3841448" cy="359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3101170" cy="383939"/>
          </a:xfrm>
          <a:prstGeom prst="rect">
            <a:avLst/>
          </a:prstGeom>
          <a:noFill/>
        </p:spPr>
        <p:txBody>
          <a:bodyPr wrap="square" lIns="0" tIns="48000" rIns="0" bIns="48000" rtlCol="0">
            <a:spAutoFit/>
          </a:bodyPr>
          <a:lstStyle/>
          <a:p>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现有的挑战</a:t>
            </a:r>
          </a:p>
        </p:txBody>
      </p:sp>
      <p:pic>
        <p:nvPicPr>
          <p:cNvPr id="32" name="图片 31">
            <a:extLst>
              <a:ext uri="{FF2B5EF4-FFF2-40B4-BE49-F238E27FC236}">
                <a16:creationId xmlns:a16="http://schemas.microsoft.com/office/drawing/2014/main" id="{A77B1152-CA6C-490C-A8FC-8B15D5D091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17" name="TextBox 10"/>
          <p:cNvSpPr txBox="1"/>
          <p:nvPr/>
        </p:nvSpPr>
        <p:spPr>
          <a:xfrm>
            <a:off x="10230387"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sp>
        <p:nvSpPr>
          <p:cNvPr id="18" name="TextBox 9"/>
          <p:cNvSpPr txBox="1"/>
          <p:nvPr/>
        </p:nvSpPr>
        <p:spPr>
          <a:xfrm>
            <a:off x="6608702" y="243981"/>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5A8750E-6B05-9C40-8221-03134372AA8C}"/>
              </a:ext>
            </a:extLst>
          </p:cNvPr>
          <p:cNvSpPr txBox="1"/>
          <p:nvPr/>
        </p:nvSpPr>
        <p:spPr>
          <a:xfrm>
            <a:off x="1252537" y="2324627"/>
            <a:ext cx="9972675" cy="2208746"/>
          </a:xfrm>
          <a:prstGeom prst="rect">
            <a:avLst/>
          </a:prstGeom>
          <a:noFill/>
        </p:spPr>
        <p:txBody>
          <a:bodyPr wrap="square" rtlCol="0">
            <a:spAutoFit/>
          </a:bodyPr>
          <a:lstStyle/>
          <a:p>
            <a:pPr marL="285750" indent="-285750" algn="just">
              <a:lnSpc>
                <a:spcPct val="200000"/>
              </a:lnSpc>
              <a:buFont typeface="Wingdings" pitchFamily="2" charset="2"/>
              <a:buChar char="l"/>
            </a:pPr>
            <a:r>
              <a:rPr lang="zh-CN" altLang="en-US" dirty="0">
                <a:latin typeface="SimSun" panose="02010600030101010101" pitchFamily="2" charset="-122"/>
                <a:ea typeface="SimSun" panose="02010600030101010101" pitchFamily="2" charset="-122"/>
              </a:rPr>
              <a:t>挑战一：</a:t>
            </a:r>
            <a:endParaRPr lang="en-US" altLang="zh-CN" dirty="0">
              <a:latin typeface="SimSun" panose="02010600030101010101" pitchFamily="2" charset="-122"/>
              <a:ea typeface="SimSun" panose="02010600030101010101" pitchFamily="2" charset="-122"/>
            </a:endParaRPr>
          </a:p>
          <a:p>
            <a:pPr>
              <a:lnSpc>
                <a:spcPct val="200000"/>
              </a:lnSpc>
            </a:pPr>
            <a:r>
              <a:rPr lang="zh-CN" altLang="en-US" dirty="0">
                <a:latin typeface="SimSun" panose="02010600030101010101" pitchFamily="2" charset="-122"/>
                <a:ea typeface="SimSun" panose="02010600030101010101" pitchFamily="2" charset="-122"/>
              </a:rPr>
              <a:t>   如何区分已经修补的漏洞，以减少误阳性。</a:t>
            </a:r>
          </a:p>
          <a:p>
            <a:pPr marL="285750" indent="-285750" algn="just">
              <a:lnSpc>
                <a:spcPct val="200000"/>
              </a:lnSpc>
              <a:buFont typeface="Wingdings" pitchFamily="2" charset="2"/>
              <a:buChar char="l"/>
            </a:pPr>
            <a:r>
              <a:rPr lang="zh-CN" altLang="en-US" dirty="0">
                <a:latin typeface="SimSun" panose="02010600030101010101" pitchFamily="2" charset="-122"/>
                <a:ea typeface="SimSun" panose="02010600030101010101" pitchFamily="2" charset="-122"/>
              </a:rPr>
              <a:t>挑战二：</a:t>
            </a:r>
            <a:endParaRPr lang="en-US" altLang="zh-CN" dirty="0">
              <a:latin typeface="SimSun" panose="02010600030101010101" pitchFamily="2" charset="-122"/>
              <a:ea typeface="SimSun" panose="02010600030101010101" pitchFamily="2" charset="-122"/>
            </a:endParaRPr>
          </a:p>
          <a:p>
            <a:pPr algn="just">
              <a:lnSpc>
                <a:spcPct val="200000"/>
              </a:lnSpc>
            </a:pPr>
            <a:r>
              <a:rPr lang="zh-CN" altLang="en-US" dirty="0">
                <a:latin typeface="SimSun" panose="02010600030101010101" pitchFamily="2" charset="-122"/>
                <a:ea typeface="SimSun" panose="02010600030101010101" pitchFamily="2" charset="-122"/>
              </a:rPr>
              <a:t>   如何精确地生成一个已知漏洞的签名，以减少假阳性和假阴性</a:t>
            </a:r>
          </a:p>
        </p:txBody>
      </p:sp>
    </p:spTree>
    <p:extLst>
      <p:ext uri="{BB962C8B-B14F-4D97-AF65-F5344CB8AC3E}">
        <p14:creationId xmlns:p14="http://schemas.microsoft.com/office/powerpoint/2010/main" val="29455646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8480350" y="243981"/>
            <a:ext cx="1522899"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25752" y="1492907"/>
            <a:ext cx="3841448" cy="359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3101170" cy="383939"/>
          </a:xfrm>
          <a:prstGeom prst="rect">
            <a:avLst/>
          </a:prstGeom>
          <a:noFill/>
        </p:spPr>
        <p:txBody>
          <a:bodyPr wrap="square" lIns="0" tIns="48000" rIns="0" bIns="48000" rtlCol="0">
            <a:spAutoFit/>
          </a:bodyPr>
          <a:lstStyle/>
          <a:p>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论文方法</a:t>
            </a:r>
          </a:p>
        </p:txBody>
      </p:sp>
      <p:pic>
        <p:nvPicPr>
          <p:cNvPr id="32" name="图片 31">
            <a:extLst>
              <a:ext uri="{FF2B5EF4-FFF2-40B4-BE49-F238E27FC236}">
                <a16:creationId xmlns:a16="http://schemas.microsoft.com/office/drawing/2014/main" id="{A77B1152-CA6C-490C-A8FC-8B15D5D091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17" name="TextBox 10"/>
          <p:cNvSpPr txBox="1"/>
          <p:nvPr/>
        </p:nvSpPr>
        <p:spPr>
          <a:xfrm>
            <a:off x="10230387"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sp>
        <p:nvSpPr>
          <p:cNvPr id="18" name="TextBox 9"/>
          <p:cNvSpPr txBox="1"/>
          <p:nvPr/>
        </p:nvSpPr>
        <p:spPr>
          <a:xfrm>
            <a:off x="6608702" y="243981"/>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2" name="文本框 1">
            <a:extLst>
              <a:ext uri="{FF2B5EF4-FFF2-40B4-BE49-F238E27FC236}">
                <a16:creationId xmlns:a16="http://schemas.microsoft.com/office/drawing/2014/main" id="{55A8750E-6B05-9C40-8221-03134372AA8C}"/>
              </a:ext>
            </a:extLst>
          </p:cNvPr>
          <p:cNvSpPr txBox="1"/>
          <p:nvPr/>
        </p:nvSpPr>
        <p:spPr>
          <a:xfrm>
            <a:off x="1109662" y="2177780"/>
            <a:ext cx="9972675" cy="3351367"/>
          </a:xfrm>
          <a:prstGeom prst="rect">
            <a:avLst/>
          </a:prstGeom>
          <a:noFill/>
        </p:spPr>
        <p:txBody>
          <a:bodyPr wrap="square" rtlCol="0">
            <a:spAutoFit/>
          </a:bodyPr>
          <a:lstStyle/>
          <a:p>
            <a:pPr algn="just">
              <a:lnSpc>
                <a:spcPct val="150000"/>
              </a:lnSpc>
            </a:pPr>
            <a:r>
              <a:rPr lang="zh-CN" altLang="en-US" dirty="0">
                <a:latin typeface="SimSun" panose="02010600030101010101" pitchFamily="2" charset="-122"/>
                <a:ea typeface="SimSun" panose="02010600030101010101" pitchFamily="2" charset="-122"/>
              </a:rPr>
              <a:t>文章提出了针对反复出现的漏洞检测方法</a:t>
            </a:r>
            <a:r>
              <a:rPr lang="en" altLang="zh-CN" dirty="0">
                <a:latin typeface="SimSun" panose="02010600030101010101" pitchFamily="2" charset="-122"/>
                <a:ea typeface="SimSun" panose="02010600030101010101" pitchFamily="2" charset="-122"/>
              </a:rPr>
              <a:t>MVP</a:t>
            </a:r>
            <a:r>
              <a:rPr lang="zh-CN" altLang="en" dirty="0">
                <a:latin typeface="SimSun" panose="02010600030101010101" pitchFamily="2" charset="-122"/>
                <a:ea typeface="SimSun" panose="02010600030101010101" pitchFamily="2" charset="-122"/>
              </a:rPr>
              <a:t>（</a:t>
            </a:r>
            <a:r>
              <a:rPr lang="en" altLang="zh-CN" dirty="0">
                <a:latin typeface="SimSun" panose="02010600030101010101" pitchFamily="2" charset="-122"/>
                <a:ea typeface="SimSun" panose="02010600030101010101" pitchFamily="2" charset="-122"/>
              </a:rPr>
              <a:t>Matching Vulnerabilities with Patches</a:t>
            </a:r>
            <a:r>
              <a:rPr lang="zh-CN" altLang="en" dirty="0">
                <a:latin typeface="SimSun" panose="02010600030101010101" pitchFamily="2" charset="-122"/>
                <a:ea typeface="SimSun" panose="02010600030101010101" pitchFamily="2" charset="-122"/>
              </a:rPr>
              <a:t>）</a:t>
            </a:r>
            <a:r>
              <a:rPr lang="zh-CN" altLang="en-US" dirty="0">
                <a:latin typeface="SimSun" panose="02010600030101010101" pitchFamily="2" charset="-122"/>
                <a:ea typeface="SimSun" panose="02010600030101010101" pitchFamily="2" charset="-122"/>
              </a:rPr>
              <a:t>匹配漏洞以及补丁。具体来说：</a:t>
            </a:r>
          </a:p>
          <a:p>
            <a:pPr marL="285750" indent="-285750">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针对挑战一：</a:t>
            </a:r>
            <a:endParaRPr lang="en-US" altLang="zh-CN" dirty="0">
              <a:latin typeface="SimSun" panose="02010600030101010101" pitchFamily="2" charset="-122"/>
              <a:ea typeface="SimSun" panose="02010600030101010101" pitchFamily="2" charset="-122"/>
            </a:endParaRPr>
          </a:p>
          <a:p>
            <a:pPr marL="342900" indent="-342900">
              <a:lnSpc>
                <a:spcPct val="150000"/>
              </a:lnSpc>
              <a:buFont typeface="+mj-lt"/>
              <a:buAutoNum type="arabicPeriod"/>
            </a:pPr>
            <a:r>
              <a:rPr lang="zh-CN" altLang="en-US" dirty="0">
                <a:latin typeface="SimSun" panose="02010600030101010101" pitchFamily="2" charset="-122"/>
                <a:ea typeface="SimSun" panose="02010600030101010101" pitchFamily="2" charset="-122"/>
              </a:rPr>
              <a:t>   生成漏洞特征码，搜索潜在的易受攻击的函数。</a:t>
            </a:r>
            <a:endParaRPr lang="en-US" altLang="zh-CN" dirty="0">
              <a:latin typeface="SimSun" panose="02010600030101010101" pitchFamily="2" charset="-122"/>
              <a:ea typeface="SimSun" panose="02010600030101010101" pitchFamily="2" charset="-122"/>
            </a:endParaRPr>
          </a:p>
          <a:p>
            <a:pPr marL="342900" indent="-342900">
              <a:lnSpc>
                <a:spcPct val="150000"/>
              </a:lnSpc>
              <a:buFont typeface="+mj-lt"/>
              <a:buAutoNum type="arabicPeriod"/>
            </a:pPr>
            <a:r>
              <a:rPr lang="zh-CN" altLang="en-US" dirty="0">
                <a:latin typeface="SimSun" panose="02010600030101010101" pitchFamily="2" charset="-122"/>
                <a:ea typeface="SimSun" panose="02010600030101010101" pitchFamily="2" charset="-122"/>
              </a:rPr>
              <a:t>   生成补丁特征码来捕获漏洞如何引起以及修复的，同时用来区分这些漏洞是否已经被修补。</a:t>
            </a:r>
          </a:p>
          <a:p>
            <a:pPr marL="285750" indent="-285750" algn="just">
              <a:lnSpc>
                <a:spcPct val="150000"/>
              </a:lnSpc>
              <a:buFont typeface="Wingdings" pitchFamily="2" charset="2"/>
              <a:buChar char="l"/>
            </a:pPr>
            <a:r>
              <a:rPr lang="zh-CN" altLang="en-US" dirty="0">
                <a:latin typeface="SimSun" panose="02010600030101010101" pitchFamily="2" charset="-122"/>
                <a:ea typeface="SimSun" panose="02010600030101010101" pitchFamily="2" charset="-122"/>
              </a:rPr>
              <a:t>针对挑战二：</a:t>
            </a:r>
            <a:endParaRPr lang="en-US" altLang="zh-CN" dirty="0">
              <a:latin typeface="SimSun" panose="02010600030101010101" pitchFamily="2" charset="-122"/>
              <a:ea typeface="SimSun" panose="02010600030101010101" pitchFamily="2" charset="-122"/>
            </a:endParaRPr>
          </a:p>
          <a:p>
            <a:pPr algn="just">
              <a:lnSpc>
                <a:spcPct val="150000"/>
              </a:lnSpc>
            </a:pPr>
            <a:r>
              <a:rPr lang="zh-CN" altLang="en-US" dirty="0">
                <a:latin typeface="SimSun" panose="02010600030101010101" pitchFamily="2" charset="-122"/>
                <a:ea typeface="SimSun" panose="02010600030101010101" pitchFamily="2" charset="-122"/>
              </a:rPr>
              <a:t>      提出了一种新的切片方法，只提取和漏洞及补丁相关的语句，在句法和语义两个层面生成漏洞和补丁签名。此外，应用语句抽象和基于熵的语句选择来进一步提高</a:t>
            </a:r>
            <a:r>
              <a:rPr lang="en" altLang="zh-CN" dirty="0">
                <a:latin typeface="SimSun" panose="02010600030101010101" pitchFamily="2" charset="-122"/>
                <a:ea typeface="SimSun" panose="02010600030101010101" pitchFamily="2" charset="-122"/>
              </a:rPr>
              <a:t>MVP</a:t>
            </a:r>
            <a:r>
              <a:rPr lang="zh-CN" altLang="en-US" dirty="0">
                <a:latin typeface="SimSun" panose="02010600030101010101" pitchFamily="2" charset="-122"/>
                <a:ea typeface="SimSun" panose="02010600030101010101" pitchFamily="2" charset="-122"/>
              </a:rPr>
              <a:t>的准确性。</a:t>
            </a:r>
          </a:p>
        </p:txBody>
      </p:sp>
    </p:spTree>
    <p:extLst>
      <p:ext uri="{BB962C8B-B14F-4D97-AF65-F5344CB8AC3E}">
        <p14:creationId xmlns:p14="http://schemas.microsoft.com/office/powerpoint/2010/main" val="219058978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矩形 4"/>
          <p:cNvSpPr/>
          <p:nvPr/>
        </p:nvSpPr>
        <p:spPr>
          <a:xfrm>
            <a:off x="0" y="0"/>
            <a:ext cx="12192000" cy="792000"/>
          </a:xfrm>
          <a:prstGeom prst="rect">
            <a:avLst/>
          </a:prstGeom>
          <a:solidFill>
            <a:schemeClr val="bg1">
              <a:lumMod val="95000"/>
            </a:schemeClr>
          </a:solidFill>
          <a:ln>
            <a:noFill/>
          </a:ln>
          <a:effectLst>
            <a:outerShdw blurRad="228600" dist="50800" dir="5400000" algn="t" rotWithShape="0">
              <a:prstClr val="black">
                <a:alpha val="29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80"/>
          </a:p>
        </p:txBody>
      </p:sp>
      <p:cxnSp>
        <p:nvCxnSpPr>
          <p:cNvPr id="23" name="直接连接符 22"/>
          <p:cNvCxnSpPr/>
          <p:nvPr/>
        </p:nvCxnSpPr>
        <p:spPr>
          <a:xfrm>
            <a:off x="83014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4" name="矩形 23"/>
          <p:cNvSpPr/>
          <p:nvPr/>
        </p:nvSpPr>
        <p:spPr>
          <a:xfrm>
            <a:off x="3231850" y="0"/>
            <a:ext cx="1666001" cy="792000"/>
          </a:xfrm>
          <a:prstGeom prst="rect">
            <a:avLst/>
          </a:prstGeom>
          <a:solidFill>
            <a:srgbClr val="C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b="1">
              <a:solidFill>
                <a:schemeClr val="bg1"/>
              </a:solidFill>
            </a:endParaRPr>
          </a:p>
        </p:txBody>
      </p:sp>
      <p:cxnSp>
        <p:nvCxnSpPr>
          <p:cNvPr id="25" name="直接连接符 24"/>
          <p:cNvCxnSpPr/>
          <p:nvPr/>
        </p:nvCxnSpPr>
        <p:spPr>
          <a:xfrm>
            <a:off x="100032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26" name="TextBox 6"/>
          <p:cNvSpPr txBox="1"/>
          <p:nvPr/>
        </p:nvSpPr>
        <p:spPr>
          <a:xfrm>
            <a:off x="3374949" y="215903"/>
            <a:ext cx="1344000" cy="343159"/>
          </a:xfrm>
          <a:prstGeom prst="rect">
            <a:avLst/>
          </a:prstGeom>
          <a:noFill/>
        </p:spPr>
        <p:txBody>
          <a:bodyPr wrap="square" lIns="0" tIns="48000" rIns="0" bIns="48000" rtlCol="0">
            <a:spAutoFit/>
          </a:bodyPr>
          <a:lstStyle/>
          <a:p>
            <a:pPr algn="ctr"/>
            <a:r>
              <a:rPr lang="zh-CN" altLang="en-US" sz="1600" b="1" dirty="0">
                <a:solidFill>
                  <a:schemeClr val="bg1"/>
                </a:solidFill>
                <a:latin typeface="微软雅黑" panose="020B0503020204020204" pitchFamily="34" charset="-122"/>
                <a:ea typeface="微软雅黑" panose="020B0503020204020204" pitchFamily="34" charset="-122"/>
              </a:rPr>
              <a:t>研究背景</a:t>
            </a:r>
          </a:p>
        </p:txBody>
      </p:sp>
      <p:sp>
        <p:nvSpPr>
          <p:cNvPr id="27" name="TextBox 7"/>
          <p:cNvSpPr txBox="1"/>
          <p:nvPr/>
        </p:nvSpPr>
        <p:spPr>
          <a:xfrm>
            <a:off x="5076749"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动机</a:t>
            </a:r>
          </a:p>
        </p:txBody>
      </p:sp>
      <p:sp>
        <p:nvSpPr>
          <p:cNvPr id="28" name="TextBox 9"/>
          <p:cNvSpPr txBox="1"/>
          <p:nvPr/>
        </p:nvSpPr>
        <p:spPr>
          <a:xfrm>
            <a:off x="8480350" y="243981"/>
            <a:ext cx="1522899"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实验与分析</a:t>
            </a:r>
          </a:p>
        </p:txBody>
      </p:sp>
      <p:cxnSp>
        <p:nvCxnSpPr>
          <p:cNvPr id="31" name="直接连接符 30"/>
          <p:cNvCxnSpPr/>
          <p:nvPr/>
        </p:nvCxnSpPr>
        <p:spPr>
          <a:xfrm>
            <a:off x="6599649" y="285092"/>
            <a:ext cx="0" cy="245816"/>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34" name="直接连接符 33"/>
          <p:cNvCxnSpPr/>
          <p:nvPr/>
        </p:nvCxnSpPr>
        <p:spPr>
          <a:xfrm flipV="1">
            <a:off x="425752" y="1492907"/>
            <a:ext cx="3841448" cy="35933"/>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35" name="TextBox 6"/>
          <p:cNvSpPr txBox="1"/>
          <p:nvPr/>
        </p:nvSpPr>
        <p:spPr>
          <a:xfrm>
            <a:off x="813104" y="1108968"/>
            <a:ext cx="3101170" cy="383939"/>
          </a:xfrm>
          <a:prstGeom prst="rect">
            <a:avLst/>
          </a:prstGeom>
          <a:noFill/>
        </p:spPr>
        <p:txBody>
          <a:bodyPr wrap="square" lIns="0" tIns="48000" rIns="0" bIns="48000" rtlCol="0">
            <a:spAutoFit/>
          </a:bodyPr>
          <a:lstStyle/>
          <a:p>
            <a:r>
              <a:rPr lang="en-US" altLang="zh-CN" sz="1865" b="1" dirty="0">
                <a:solidFill>
                  <a:schemeClr val="tx1">
                    <a:lumMod val="65000"/>
                    <a:lumOff val="35000"/>
                  </a:schemeClr>
                </a:solidFill>
                <a:latin typeface="微软雅黑" panose="020B0503020204020204" pitchFamily="34" charset="-122"/>
                <a:ea typeface="微软雅黑" panose="020B0503020204020204" pitchFamily="34" charset="-122"/>
              </a:rPr>
              <a:t>1</a:t>
            </a:r>
            <a:r>
              <a:rPr lang="zh-CN" altLang="en-US" sz="1865" b="1" dirty="0">
                <a:solidFill>
                  <a:schemeClr val="tx1">
                    <a:lumMod val="65000"/>
                    <a:lumOff val="35000"/>
                  </a:schemeClr>
                </a:solidFill>
                <a:latin typeface="微软雅黑" panose="020B0503020204020204" pitchFamily="34" charset="-122"/>
                <a:ea typeface="微软雅黑" panose="020B0503020204020204" pitchFamily="34" charset="-122"/>
              </a:rPr>
              <a:t> 论文贡献</a:t>
            </a:r>
          </a:p>
        </p:txBody>
      </p:sp>
      <p:pic>
        <p:nvPicPr>
          <p:cNvPr id="32" name="图片 31">
            <a:extLst>
              <a:ext uri="{FF2B5EF4-FFF2-40B4-BE49-F238E27FC236}">
                <a16:creationId xmlns:a16="http://schemas.microsoft.com/office/drawing/2014/main" id="{A77B1152-CA6C-490C-A8FC-8B15D5D09117}"/>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518557" y="100193"/>
            <a:ext cx="2184731" cy="630736"/>
          </a:xfrm>
          <a:prstGeom prst="rect">
            <a:avLst/>
          </a:prstGeom>
        </p:spPr>
      </p:pic>
      <p:sp>
        <p:nvSpPr>
          <p:cNvPr id="17" name="TextBox 10"/>
          <p:cNvSpPr txBox="1"/>
          <p:nvPr/>
        </p:nvSpPr>
        <p:spPr>
          <a:xfrm>
            <a:off x="10230387" y="215904"/>
            <a:ext cx="1344000" cy="343159"/>
          </a:xfrm>
          <a:prstGeom prst="rect">
            <a:avLst/>
          </a:prstGeom>
          <a:noFill/>
        </p:spPr>
        <p:txBody>
          <a:bodyPr wrap="square" lIns="0" tIns="48000" rIns="0" bIns="48000" rtlCol="0">
            <a:spAutoFit/>
          </a:bodyPr>
          <a:lstStyle/>
          <a:p>
            <a:pPr algn="ctr"/>
            <a:r>
              <a:rPr lang="zh-CN" altLang="en-US" sz="1600" b="1" dirty="0">
                <a:solidFill>
                  <a:schemeClr val="bg1">
                    <a:lumMod val="50000"/>
                  </a:schemeClr>
                </a:solidFill>
                <a:latin typeface="微软雅黑" panose="020B0503020204020204" pitchFamily="34" charset="-122"/>
                <a:ea typeface="微软雅黑" panose="020B0503020204020204" pitchFamily="34" charset="-122"/>
              </a:rPr>
              <a:t>总结</a:t>
            </a:r>
          </a:p>
        </p:txBody>
      </p:sp>
      <p:sp>
        <p:nvSpPr>
          <p:cNvPr id="18" name="TextBox 9"/>
          <p:cNvSpPr txBox="1"/>
          <p:nvPr/>
        </p:nvSpPr>
        <p:spPr>
          <a:xfrm>
            <a:off x="6608702" y="243981"/>
            <a:ext cx="1716865" cy="343159"/>
          </a:xfrm>
          <a:prstGeom prst="rect">
            <a:avLst/>
          </a:prstGeom>
          <a:noFill/>
        </p:spPr>
        <p:txBody>
          <a:bodyPr wrap="square" lIns="0" tIns="48000" rIns="0" bIns="48000" rtlCol="0">
            <a:spAutoFit/>
          </a:bodyPr>
          <a:lstStyle/>
          <a:p>
            <a:pPr algn="ctr"/>
            <a:r>
              <a:rPr lang="en-US" altLang="zh-CN" sz="1600" b="1" dirty="0">
                <a:solidFill>
                  <a:schemeClr val="bg1">
                    <a:lumMod val="50000"/>
                  </a:schemeClr>
                </a:solidFill>
                <a:latin typeface="微软雅黑" panose="020B0503020204020204" pitchFamily="34" charset="-122"/>
                <a:ea typeface="微软雅黑" panose="020B0503020204020204" pitchFamily="34" charset="-122"/>
              </a:rPr>
              <a:t>MVP</a:t>
            </a:r>
            <a:endParaRPr lang="zh-CN" altLang="en-US" sz="1600" b="1" dirty="0">
              <a:solidFill>
                <a:schemeClr val="bg1">
                  <a:lumMod val="50000"/>
                </a:schemeClr>
              </a:solidFill>
              <a:latin typeface="微软雅黑" panose="020B0503020204020204" pitchFamily="34" charset="-122"/>
              <a:ea typeface="微软雅黑" panose="020B0503020204020204" pitchFamily="34" charset="-122"/>
            </a:endParaRPr>
          </a:p>
        </p:txBody>
      </p:sp>
      <p:sp>
        <p:nvSpPr>
          <p:cNvPr id="16" name="文本框 15">
            <a:extLst>
              <a:ext uri="{FF2B5EF4-FFF2-40B4-BE49-F238E27FC236}">
                <a16:creationId xmlns:a16="http://schemas.microsoft.com/office/drawing/2014/main" id="{DAC4A4CF-EBE1-BD45-8C37-2F6F70752D26}"/>
              </a:ext>
            </a:extLst>
          </p:cNvPr>
          <p:cNvSpPr txBox="1"/>
          <p:nvPr/>
        </p:nvSpPr>
        <p:spPr>
          <a:xfrm>
            <a:off x="1198180" y="2376564"/>
            <a:ext cx="9501188" cy="2104872"/>
          </a:xfrm>
          <a:prstGeom prst="rect">
            <a:avLst/>
          </a:prstGeom>
          <a:noFill/>
        </p:spPr>
        <p:txBody>
          <a:bodyPr wrap="square" rtlCol="0">
            <a:spAutoFit/>
          </a:bodyPr>
          <a:lstStyle/>
          <a:p>
            <a:pPr marL="342900"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文章提出并实现了一种新的通过利用程序切片利用漏洞和补丁签名来实现重复漏洞检测的方法。</a:t>
            </a:r>
            <a:endParaRPr kumimoji="1" lang="en-US" altLang="zh-CN" dirty="0">
              <a:latin typeface="SimSun" panose="02010600030101010101" pitchFamily="2" charset="-122"/>
              <a:ea typeface="SimSun" panose="02010600030101010101" pitchFamily="2" charset="-122"/>
            </a:endParaRPr>
          </a:p>
          <a:p>
            <a:pPr marL="342900"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作者进行了密集的评估，以将</a:t>
            </a:r>
            <a:r>
              <a:rPr kumimoji="1" lang="en" altLang="zh-CN" dirty="0">
                <a:latin typeface="SimSun" panose="02010600030101010101" pitchFamily="2" charset="-122"/>
                <a:ea typeface="SimSun" panose="02010600030101010101" pitchFamily="2" charset="-122"/>
              </a:rPr>
              <a:t>MVP</a:t>
            </a:r>
            <a:r>
              <a:rPr kumimoji="1" lang="zh-CN" altLang="en-US" dirty="0">
                <a:latin typeface="SimSun" panose="02010600030101010101" pitchFamily="2" charset="-122"/>
                <a:ea typeface="SimSun" panose="02010600030101010101" pitchFamily="2" charset="-122"/>
              </a:rPr>
              <a:t>与四种最先进的方法进行了比较。</a:t>
            </a:r>
            <a:r>
              <a:rPr kumimoji="1" lang="en" altLang="zh-CN" dirty="0">
                <a:latin typeface="SimSun" panose="02010600030101010101" pitchFamily="2" charset="-122"/>
                <a:ea typeface="SimSun" panose="02010600030101010101" pitchFamily="2" charset="-122"/>
              </a:rPr>
              <a:t>MVP</a:t>
            </a:r>
            <a:r>
              <a:rPr kumimoji="1" lang="zh-CN" altLang="en-US" dirty="0">
                <a:latin typeface="SimSun" panose="02010600030101010101" pitchFamily="2" charset="-122"/>
                <a:ea typeface="SimSun" panose="02010600030101010101" pitchFamily="2" charset="-122"/>
              </a:rPr>
              <a:t>在准确性上明显优于这些算法。</a:t>
            </a:r>
            <a:endParaRPr kumimoji="1" lang="en-US" altLang="zh-CN" dirty="0">
              <a:latin typeface="SimSun" panose="02010600030101010101" pitchFamily="2" charset="-122"/>
              <a:ea typeface="SimSun" panose="02010600030101010101" pitchFamily="2" charset="-122"/>
            </a:endParaRPr>
          </a:p>
          <a:p>
            <a:pPr marL="342900" indent="-342900">
              <a:lnSpc>
                <a:spcPct val="150000"/>
              </a:lnSpc>
              <a:buFont typeface="+mj-lt"/>
              <a:buAutoNum type="arabicPeriod"/>
            </a:pPr>
            <a:r>
              <a:rPr kumimoji="1" lang="zh-CN" altLang="en-US" dirty="0">
                <a:latin typeface="SimSun" panose="02010600030101010101" pitchFamily="2" charset="-122"/>
                <a:ea typeface="SimSun" panose="02010600030101010101" pitchFamily="2" charset="-122"/>
              </a:rPr>
              <a:t>在</a:t>
            </a:r>
            <a:r>
              <a:rPr kumimoji="1" lang="en-US" altLang="zh-CN" dirty="0">
                <a:latin typeface="SimSun" panose="02010600030101010101" pitchFamily="2" charset="-122"/>
                <a:ea typeface="SimSun" panose="02010600030101010101" pitchFamily="2" charset="-122"/>
              </a:rPr>
              <a:t>10</a:t>
            </a:r>
            <a:r>
              <a:rPr kumimoji="1" lang="zh-CN" altLang="en-US" dirty="0">
                <a:latin typeface="SimSun" panose="02010600030101010101" pitchFamily="2" charset="-122"/>
                <a:ea typeface="SimSun" panose="02010600030101010101" pitchFamily="2" charset="-122"/>
              </a:rPr>
              <a:t>个开源系统种进行测试，发现了</a:t>
            </a:r>
            <a:r>
              <a:rPr kumimoji="1" lang="en-US" altLang="zh-CN" dirty="0">
                <a:latin typeface="SimSun" panose="02010600030101010101" pitchFamily="2" charset="-122"/>
                <a:ea typeface="SimSun" panose="02010600030101010101" pitchFamily="2" charset="-122"/>
              </a:rPr>
              <a:t>97</a:t>
            </a:r>
            <a:r>
              <a:rPr kumimoji="1" lang="zh-CN" altLang="en-US" dirty="0">
                <a:latin typeface="SimSun" panose="02010600030101010101" pitchFamily="2" charset="-122"/>
                <a:ea typeface="SimSun" panose="02010600030101010101" pitchFamily="2" charset="-122"/>
              </a:rPr>
              <a:t>个新漏洞，提交了</a:t>
            </a:r>
            <a:r>
              <a:rPr kumimoji="1" lang="en-US" altLang="zh-CN" dirty="0">
                <a:latin typeface="SimSun" panose="02010600030101010101" pitchFamily="2" charset="-122"/>
                <a:ea typeface="SimSun" panose="02010600030101010101" pitchFamily="2" charset="-122"/>
              </a:rPr>
              <a:t>23</a:t>
            </a:r>
            <a:r>
              <a:rPr kumimoji="1" lang="zh-CN" altLang="en-US" dirty="0">
                <a:latin typeface="SimSun" panose="02010600030101010101" pitchFamily="2" charset="-122"/>
                <a:ea typeface="SimSun" panose="02010600030101010101" pitchFamily="2" charset="-122"/>
              </a:rPr>
              <a:t>个</a:t>
            </a:r>
            <a:r>
              <a:rPr kumimoji="1" lang="en" altLang="zh-CN" dirty="0">
                <a:latin typeface="SimSun" panose="02010600030101010101" pitchFamily="2" charset="-122"/>
                <a:ea typeface="SimSun" panose="02010600030101010101" pitchFamily="2" charset="-122"/>
              </a:rPr>
              <a:t>CVE</a:t>
            </a:r>
            <a:r>
              <a:rPr kumimoji="1" lang="zh-CN" altLang="en-US" dirty="0">
                <a:latin typeface="SimSun" panose="02010600030101010101" pitchFamily="2" charset="-122"/>
                <a:ea typeface="SimSun" panose="02010600030101010101" pitchFamily="2" charset="-122"/>
              </a:rPr>
              <a:t>。</a:t>
            </a:r>
            <a:endParaRPr kumimoji="1" lang="en-US" altLang="zh-CN" dirty="0">
              <a:latin typeface="SimSun" panose="02010600030101010101" pitchFamily="2" charset="-122"/>
              <a:ea typeface="SimSun" panose="02010600030101010101" pitchFamily="2" charset="-122"/>
            </a:endParaRPr>
          </a:p>
        </p:txBody>
      </p:sp>
    </p:spTree>
    <p:extLst>
      <p:ext uri="{BB962C8B-B14F-4D97-AF65-F5344CB8AC3E}">
        <p14:creationId xmlns:p14="http://schemas.microsoft.com/office/powerpoint/2010/main" val="1486077388"/>
      </p:ext>
    </p:extLst>
  </p:cSld>
  <p:clrMapOvr>
    <a:masterClrMapping/>
  </p:clrMapOvr>
</p:sld>
</file>

<file path=ppt/theme/theme1.xml><?xml version="1.0" encoding="utf-8"?>
<a:theme xmlns:a="http://schemas.openxmlformats.org/drawingml/2006/main" name="Office 主题​​">
  <a:themeElements>
    <a:clrScheme name="蓝绿色">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2683C6"/>
      </a:accent6>
      <a:hlink>
        <a:srgbClr val="6B9F25"/>
      </a:hlink>
      <a:folHlink>
        <a:srgbClr val="9F6715"/>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17278</TotalTime>
  <Words>2805</Words>
  <Application>Microsoft Macintosh PowerPoint</Application>
  <PresentationFormat>宽屏</PresentationFormat>
  <Paragraphs>264</Paragraphs>
  <Slides>28</Slides>
  <Notes>28</Notes>
  <HiddenSlides>0</HiddenSlides>
  <MMClips>0</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28</vt:i4>
      </vt:variant>
    </vt:vector>
  </HeadingPairs>
  <TitlesOfParts>
    <vt:vector size="38" baseType="lpstr">
      <vt:lpstr>等线</vt:lpstr>
      <vt:lpstr>等线 Light</vt:lpstr>
      <vt:lpstr>SimSun</vt:lpstr>
      <vt:lpstr>微软雅黑</vt:lpstr>
      <vt:lpstr>Arial</vt:lpstr>
      <vt:lpstr>Impact MT Std</vt:lpstr>
      <vt:lpstr>open sans</vt:lpstr>
      <vt:lpstr>Times New Roman</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答辩-19</dc:title>
  <dc:creator>LP</dc:creator>
  <cp:lastModifiedBy>郭 文博</cp:lastModifiedBy>
  <cp:revision>724</cp:revision>
  <dcterms:created xsi:type="dcterms:W3CDTF">2016-11-24T09:20:00Z</dcterms:created>
  <dcterms:modified xsi:type="dcterms:W3CDTF">2021-05-05T05:07:21Z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2052-10.1.0.6490</vt:lpwstr>
  </property>
</Properties>
</file>